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379" r:id="rId3"/>
    <p:sldId id="306" r:id="rId4"/>
    <p:sldId id="375" r:id="rId5"/>
    <p:sldId id="259" r:id="rId6"/>
    <p:sldId id="413" r:id="rId7"/>
    <p:sldId id="436" r:id="rId8"/>
    <p:sldId id="378" r:id="rId9"/>
    <p:sldId id="359" r:id="rId10"/>
    <p:sldId id="382" r:id="rId11"/>
    <p:sldId id="414" r:id="rId12"/>
    <p:sldId id="387" r:id="rId13"/>
    <p:sldId id="388" r:id="rId14"/>
    <p:sldId id="415" r:id="rId15"/>
    <p:sldId id="416" r:id="rId16"/>
    <p:sldId id="417" r:id="rId17"/>
    <p:sldId id="389" r:id="rId18"/>
    <p:sldId id="418" r:id="rId19"/>
    <p:sldId id="419" r:id="rId20"/>
    <p:sldId id="434" r:id="rId21"/>
    <p:sldId id="435" r:id="rId22"/>
    <p:sldId id="3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Jitsing" initials="AJ" lastIdx="2" clrIdx="0">
    <p:extLst>
      <p:ext uri="{19B8F6BF-5375-455C-9EA6-DF929625EA0E}">
        <p15:presenceInfo xmlns:p15="http://schemas.microsoft.com/office/powerpoint/2012/main" userId="8e9444a69d7df0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CCCC"/>
    <a:srgbClr val="CCCCFF"/>
    <a:srgbClr val="99CCFF"/>
    <a:srgbClr val="CCFFFF"/>
    <a:srgbClr val="99FFCC"/>
    <a:srgbClr val="66FF99"/>
    <a:srgbClr val="3366FF"/>
    <a:srgbClr val="0B6C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7" autoAdjust="0"/>
    <p:restoredTop sz="93546" autoAdjust="0"/>
  </p:normalViewPr>
  <p:slideViewPr>
    <p:cSldViewPr snapToGrid="0" showGuides="1">
      <p:cViewPr varScale="1">
        <p:scale>
          <a:sx n="55" d="100"/>
          <a:sy n="55" d="100"/>
        </p:scale>
        <p:origin x="36" y="151"/>
      </p:cViewPr>
      <p:guideLst>
        <p:guide orient="horz" pos="3022"/>
        <p:guide pos="3840"/>
      </p:guideLst>
    </p:cSldViewPr>
  </p:slideViewPr>
  <p:outlineViewPr>
    <p:cViewPr>
      <p:scale>
        <a:sx n="33" d="100"/>
        <a:sy n="33" d="100"/>
      </p:scale>
      <p:origin x="0" y="-2445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BDB5E6-6F18-DA44-BF59-53D3D8B5A763}" type="doc">
      <dgm:prSet loTypeId="urn:microsoft.com/office/officeart/2005/8/layout/hChevron3" loCatId="" qsTypeId="urn:microsoft.com/office/officeart/2005/8/quickstyle/simple1" qsCatId="simple" csTypeId="urn:microsoft.com/office/officeart/2005/8/colors/accent6_3" csCatId="accent6" phldr="1"/>
      <dgm:spPr/>
    </dgm:pt>
    <dgm:pt modelId="{FC15DEA1-A1A1-024F-B467-E714E1FC3419}">
      <dgm:prSet phldrT="[Text]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Preparation</a:t>
          </a:r>
        </a:p>
      </dgm:t>
    </dgm:pt>
    <dgm:pt modelId="{B050258C-3E66-2040-ADE6-2A592B0BA1BE}" type="parTrans" cxnId="{738A0482-B4C6-CA49-9C8C-A2E9E3FC8FF2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0AD0B6-3BC0-D744-ADEF-DFE7127140CD}" type="sibTrans" cxnId="{738A0482-B4C6-CA49-9C8C-A2E9E3FC8FF2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4AD431-F26F-F14B-AD24-73EE226A99A1}">
      <dgm:prSet phldrT="[Text]"/>
      <dgm:spPr/>
      <dgm:t>
        <a:bodyPr/>
        <a:lstStyle/>
        <a:p>
          <a:pPr rtl="0"/>
          <a:r>
            <a: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Specify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BD4DD5-C61C-4848-AE6A-F48AAC262DEC}" type="parTrans" cxnId="{7851C762-F42A-D14D-B4DD-56AC38DAC7BA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6CA626-EC2F-8E49-8F8D-33B3925DA197}" type="sibTrans" cxnId="{7851C762-F42A-D14D-B4DD-56AC38DAC7BA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C478CA-A544-344D-9D84-9AF007C9722B}">
      <dgm:prSet phldrT="[Text]"/>
      <dgm:spPr/>
      <dgm:t>
        <a:bodyPr/>
        <a:lstStyle/>
        <a:p>
          <a:pPr rtl="0"/>
          <a:r>
            <a: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Summarise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D48B69-6CB1-F240-822C-C179F549F568}" type="parTrans" cxnId="{3EEBAB51-DDF9-2D45-810F-2E2ABB4CA1DF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91C25B-AB7F-8941-B560-D5277628A110}" type="sibTrans" cxnId="{3EEBAB51-DDF9-2D45-810F-2E2ABB4CA1DF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7892FE-ADDE-E64A-B1B4-BBDB8392CAD7}">
      <dgm:prSet phldrT="[Text]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Check</a:t>
          </a:r>
        </a:p>
      </dgm:t>
    </dgm:pt>
    <dgm:pt modelId="{A6A1C20E-5AB8-054E-BDF0-60EF61AE4E47}" type="parTrans" cxnId="{573B083B-6C9E-2940-808E-74E489B555F0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39E6EC-E0B3-6048-B5FF-93DC8856DF8D}" type="sibTrans" cxnId="{573B083B-6C9E-2940-808E-74E489B555F0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60F36D-D9C3-4E4E-B135-B0142F5B5770}">
      <dgm:prSet phldrT="[Text]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Build formulae</a:t>
          </a:r>
        </a:p>
      </dgm:t>
    </dgm:pt>
    <dgm:pt modelId="{39476BE2-3D76-274B-A6C7-2AD0640888D4}" type="parTrans" cxnId="{A231C3DF-27D8-6548-A19C-C238170F23A2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6FB24A-182A-6B4B-BCCF-112822CE093C}" type="sibTrans" cxnId="{A231C3DF-27D8-6548-A19C-C238170F23A2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6AB0A5-5384-4139-A985-0F0DC4AC5ADB}">
      <dgm:prSet phldrT="[Text]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gm:t>
    </dgm:pt>
    <dgm:pt modelId="{0F58FB36-1AB8-4291-AB74-4EC216897C25}" type="parTrans" cxnId="{91BEFDC7-D8A8-438A-BB6E-6B80FA3F3A65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1E4AA0D4-72AD-4626-9813-62622582CE10}" type="sibTrans" cxnId="{91BEFDC7-D8A8-438A-BB6E-6B80FA3F3A65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8ADCEC9E-95CF-44B9-8A3A-8BA50D1702EE}">
      <dgm:prSet phldrT="[Text]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Policy choices</a:t>
          </a:r>
        </a:p>
      </dgm:t>
    </dgm:pt>
    <dgm:pt modelId="{6237C8DA-28CF-4B22-B780-1A68846761D3}" type="parTrans" cxnId="{992FC7E9-AC39-43F0-9EE3-C120756E53DC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962C0170-8EF9-485A-9566-2B8091AC4597}" type="sibTrans" cxnId="{992FC7E9-AC39-43F0-9EE3-C120756E53DC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0D644837-1968-864D-8A85-9E68959EC76A}" type="pres">
      <dgm:prSet presAssocID="{78BDB5E6-6F18-DA44-BF59-53D3D8B5A763}" presName="Name0" presStyleCnt="0">
        <dgm:presLayoutVars>
          <dgm:dir/>
          <dgm:resizeHandles val="exact"/>
        </dgm:presLayoutVars>
      </dgm:prSet>
      <dgm:spPr/>
    </dgm:pt>
    <dgm:pt modelId="{C4A02068-C4EE-AA4E-8115-7FEC82940AA1}" type="pres">
      <dgm:prSet presAssocID="{FC15DEA1-A1A1-024F-B467-E714E1FC3419}" presName="parTxOnly" presStyleLbl="node1" presStyleIdx="0" presStyleCnt="7">
        <dgm:presLayoutVars>
          <dgm:bulletEnabled val="1"/>
        </dgm:presLayoutVars>
      </dgm:prSet>
      <dgm:spPr/>
    </dgm:pt>
    <dgm:pt modelId="{2B18E99A-3F1D-674C-8A23-C5B0EDDCDE7A}" type="pres">
      <dgm:prSet presAssocID="{B40AD0B6-3BC0-D744-ADEF-DFE7127140CD}" presName="parSpace" presStyleCnt="0"/>
      <dgm:spPr/>
    </dgm:pt>
    <dgm:pt modelId="{49D26EBC-A52B-42BE-B555-441CA5F3A7A0}" type="pres">
      <dgm:prSet presAssocID="{B76AB0A5-5384-4139-A985-0F0DC4AC5ADB}" presName="parTxOnly" presStyleLbl="node1" presStyleIdx="1" presStyleCnt="7">
        <dgm:presLayoutVars>
          <dgm:bulletEnabled val="1"/>
        </dgm:presLayoutVars>
      </dgm:prSet>
      <dgm:spPr/>
    </dgm:pt>
    <dgm:pt modelId="{A6856DA8-C69D-4573-91D4-74F1596B917A}" type="pres">
      <dgm:prSet presAssocID="{1E4AA0D4-72AD-4626-9813-62622582CE10}" presName="parSpace" presStyleCnt="0"/>
      <dgm:spPr/>
    </dgm:pt>
    <dgm:pt modelId="{3A6D03CE-C98A-E947-8FD8-4FE792E419D9}" type="pres">
      <dgm:prSet presAssocID="{D04AD431-F26F-F14B-AD24-73EE226A99A1}" presName="parTxOnly" presStyleLbl="node1" presStyleIdx="2" presStyleCnt="7">
        <dgm:presLayoutVars>
          <dgm:bulletEnabled val="1"/>
        </dgm:presLayoutVars>
      </dgm:prSet>
      <dgm:spPr/>
    </dgm:pt>
    <dgm:pt modelId="{1CD80CD5-9817-BC40-9375-0FD9F14D9497}" type="pres">
      <dgm:prSet presAssocID="{DD6CA626-EC2F-8E49-8F8D-33B3925DA197}" presName="parSpace" presStyleCnt="0"/>
      <dgm:spPr/>
    </dgm:pt>
    <dgm:pt modelId="{CC91EA33-DCC9-A446-B0B8-281BE3050AFB}" type="pres">
      <dgm:prSet presAssocID="{8760F36D-D9C3-4E4E-B135-B0142F5B5770}" presName="parTxOnly" presStyleLbl="node1" presStyleIdx="3" presStyleCnt="7">
        <dgm:presLayoutVars>
          <dgm:bulletEnabled val="1"/>
        </dgm:presLayoutVars>
      </dgm:prSet>
      <dgm:spPr/>
    </dgm:pt>
    <dgm:pt modelId="{828C13E3-4550-E147-8A54-6CA9AD4D438E}" type="pres">
      <dgm:prSet presAssocID="{B76FB24A-182A-6B4B-BCCF-112822CE093C}" presName="parSpace" presStyleCnt="0"/>
      <dgm:spPr/>
    </dgm:pt>
    <dgm:pt modelId="{416B6391-ACF2-DD45-A46A-98F44B8B5485}" type="pres">
      <dgm:prSet presAssocID="{13C478CA-A544-344D-9D84-9AF007C9722B}" presName="parTxOnly" presStyleLbl="node1" presStyleIdx="4" presStyleCnt="7">
        <dgm:presLayoutVars>
          <dgm:bulletEnabled val="1"/>
        </dgm:presLayoutVars>
      </dgm:prSet>
      <dgm:spPr/>
    </dgm:pt>
    <dgm:pt modelId="{6EF4F7E0-C733-D546-BFF6-9F41DB178B66}" type="pres">
      <dgm:prSet presAssocID="{2791C25B-AB7F-8941-B560-D5277628A110}" presName="parSpace" presStyleCnt="0"/>
      <dgm:spPr/>
    </dgm:pt>
    <dgm:pt modelId="{C3D43657-441C-1E4A-9F28-6E0126C0C267}" type="pres">
      <dgm:prSet presAssocID="{C27892FE-ADDE-E64A-B1B4-BBDB8392CAD7}" presName="parTxOnly" presStyleLbl="node1" presStyleIdx="5" presStyleCnt="7">
        <dgm:presLayoutVars>
          <dgm:bulletEnabled val="1"/>
        </dgm:presLayoutVars>
      </dgm:prSet>
      <dgm:spPr/>
    </dgm:pt>
    <dgm:pt modelId="{4A5FFD7F-7718-4DC4-9ECF-9766A8926091}" type="pres">
      <dgm:prSet presAssocID="{F639E6EC-E0B3-6048-B5FF-93DC8856DF8D}" presName="parSpace" presStyleCnt="0"/>
      <dgm:spPr/>
    </dgm:pt>
    <dgm:pt modelId="{6A040E1C-A02C-48B3-9B8C-B50700349ED1}" type="pres">
      <dgm:prSet presAssocID="{8ADCEC9E-95CF-44B9-8A3A-8BA50D1702EE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46411205-EFFF-0F46-B050-CE87477C85CB}" type="presOf" srcId="{8760F36D-D9C3-4E4E-B135-B0142F5B5770}" destId="{CC91EA33-DCC9-A446-B0B8-281BE3050AFB}" srcOrd="0" destOrd="0" presId="urn:microsoft.com/office/officeart/2005/8/layout/hChevron3"/>
    <dgm:cxn modelId="{17303F19-C026-E247-93F5-4BCCDA2E9DB2}" type="presOf" srcId="{78BDB5E6-6F18-DA44-BF59-53D3D8B5A763}" destId="{0D644837-1968-864D-8A85-9E68959EC76A}" srcOrd="0" destOrd="0" presId="urn:microsoft.com/office/officeart/2005/8/layout/hChevron3"/>
    <dgm:cxn modelId="{573B083B-6C9E-2940-808E-74E489B555F0}" srcId="{78BDB5E6-6F18-DA44-BF59-53D3D8B5A763}" destId="{C27892FE-ADDE-E64A-B1B4-BBDB8392CAD7}" srcOrd="5" destOrd="0" parTransId="{A6A1C20E-5AB8-054E-BDF0-60EF61AE4E47}" sibTransId="{F639E6EC-E0B3-6048-B5FF-93DC8856DF8D}"/>
    <dgm:cxn modelId="{7851C762-F42A-D14D-B4DD-56AC38DAC7BA}" srcId="{78BDB5E6-6F18-DA44-BF59-53D3D8B5A763}" destId="{D04AD431-F26F-F14B-AD24-73EE226A99A1}" srcOrd="2" destOrd="0" parTransId="{C4BD4DD5-C61C-4848-AE6A-F48AAC262DEC}" sibTransId="{DD6CA626-EC2F-8E49-8F8D-33B3925DA197}"/>
    <dgm:cxn modelId="{CAE4BD63-36E2-1640-AA6D-976D67782A8E}" type="presOf" srcId="{FC15DEA1-A1A1-024F-B467-E714E1FC3419}" destId="{C4A02068-C4EE-AA4E-8115-7FEC82940AA1}" srcOrd="0" destOrd="0" presId="urn:microsoft.com/office/officeart/2005/8/layout/hChevron3"/>
    <dgm:cxn modelId="{3EEBAB51-DDF9-2D45-810F-2E2ABB4CA1DF}" srcId="{78BDB5E6-6F18-DA44-BF59-53D3D8B5A763}" destId="{13C478CA-A544-344D-9D84-9AF007C9722B}" srcOrd="4" destOrd="0" parTransId="{D4D48B69-6CB1-F240-822C-C179F549F568}" sibTransId="{2791C25B-AB7F-8941-B560-D5277628A110}"/>
    <dgm:cxn modelId="{9318BE53-362C-3444-9870-769836AEA805}" type="presOf" srcId="{D04AD431-F26F-F14B-AD24-73EE226A99A1}" destId="{3A6D03CE-C98A-E947-8FD8-4FE792E419D9}" srcOrd="0" destOrd="0" presId="urn:microsoft.com/office/officeart/2005/8/layout/hChevron3"/>
    <dgm:cxn modelId="{738A0482-B4C6-CA49-9C8C-A2E9E3FC8FF2}" srcId="{78BDB5E6-6F18-DA44-BF59-53D3D8B5A763}" destId="{FC15DEA1-A1A1-024F-B467-E714E1FC3419}" srcOrd="0" destOrd="0" parTransId="{B050258C-3E66-2040-ADE6-2A592B0BA1BE}" sibTransId="{B40AD0B6-3BC0-D744-ADEF-DFE7127140CD}"/>
    <dgm:cxn modelId="{99087489-17AB-2145-9802-0AC570205260}" type="presOf" srcId="{C27892FE-ADDE-E64A-B1B4-BBDB8392CAD7}" destId="{C3D43657-441C-1E4A-9F28-6E0126C0C267}" srcOrd="0" destOrd="0" presId="urn:microsoft.com/office/officeart/2005/8/layout/hChevron3"/>
    <dgm:cxn modelId="{9C7F72B8-B5E0-9B49-8F81-6B6166E561FD}" type="presOf" srcId="{13C478CA-A544-344D-9D84-9AF007C9722B}" destId="{416B6391-ACF2-DD45-A46A-98F44B8B5485}" srcOrd="0" destOrd="0" presId="urn:microsoft.com/office/officeart/2005/8/layout/hChevron3"/>
    <dgm:cxn modelId="{91BEFDC7-D8A8-438A-BB6E-6B80FA3F3A65}" srcId="{78BDB5E6-6F18-DA44-BF59-53D3D8B5A763}" destId="{B76AB0A5-5384-4139-A985-0F0DC4AC5ADB}" srcOrd="1" destOrd="0" parTransId="{0F58FB36-1AB8-4291-AB74-4EC216897C25}" sibTransId="{1E4AA0D4-72AD-4626-9813-62622582CE10}"/>
    <dgm:cxn modelId="{025346DC-702B-468C-BB71-5E315B26AEB6}" type="presOf" srcId="{B76AB0A5-5384-4139-A985-0F0DC4AC5ADB}" destId="{49D26EBC-A52B-42BE-B555-441CA5F3A7A0}" srcOrd="0" destOrd="0" presId="urn:microsoft.com/office/officeart/2005/8/layout/hChevron3"/>
    <dgm:cxn modelId="{A231C3DF-27D8-6548-A19C-C238170F23A2}" srcId="{78BDB5E6-6F18-DA44-BF59-53D3D8B5A763}" destId="{8760F36D-D9C3-4E4E-B135-B0142F5B5770}" srcOrd="3" destOrd="0" parTransId="{39476BE2-3D76-274B-A6C7-2AD0640888D4}" sibTransId="{B76FB24A-182A-6B4B-BCCF-112822CE093C}"/>
    <dgm:cxn modelId="{992FC7E9-AC39-43F0-9EE3-C120756E53DC}" srcId="{78BDB5E6-6F18-DA44-BF59-53D3D8B5A763}" destId="{8ADCEC9E-95CF-44B9-8A3A-8BA50D1702EE}" srcOrd="6" destOrd="0" parTransId="{6237C8DA-28CF-4B22-B780-1A68846761D3}" sibTransId="{962C0170-8EF9-485A-9566-2B8091AC4597}"/>
    <dgm:cxn modelId="{DA9E0FEA-E706-4052-A053-4B7DE1DBCA22}" type="presOf" srcId="{8ADCEC9E-95CF-44B9-8A3A-8BA50D1702EE}" destId="{6A040E1C-A02C-48B3-9B8C-B50700349ED1}" srcOrd="0" destOrd="0" presId="urn:microsoft.com/office/officeart/2005/8/layout/hChevron3"/>
    <dgm:cxn modelId="{75576A38-33D6-8648-8BC3-526ACDD4B9F0}" type="presParOf" srcId="{0D644837-1968-864D-8A85-9E68959EC76A}" destId="{C4A02068-C4EE-AA4E-8115-7FEC82940AA1}" srcOrd="0" destOrd="0" presId="urn:microsoft.com/office/officeart/2005/8/layout/hChevron3"/>
    <dgm:cxn modelId="{600A25D5-8753-6E41-9F07-A9C2CCB25630}" type="presParOf" srcId="{0D644837-1968-864D-8A85-9E68959EC76A}" destId="{2B18E99A-3F1D-674C-8A23-C5B0EDDCDE7A}" srcOrd="1" destOrd="0" presId="urn:microsoft.com/office/officeart/2005/8/layout/hChevron3"/>
    <dgm:cxn modelId="{5AD89FD9-CAEA-4E01-BDE0-BDA0E8BFFAA8}" type="presParOf" srcId="{0D644837-1968-864D-8A85-9E68959EC76A}" destId="{49D26EBC-A52B-42BE-B555-441CA5F3A7A0}" srcOrd="2" destOrd="0" presId="urn:microsoft.com/office/officeart/2005/8/layout/hChevron3"/>
    <dgm:cxn modelId="{CE6CE803-D1D9-4763-B420-B81CAD30CEB4}" type="presParOf" srcId="{0D644837-1968-864D-8A85-9E68959EC76A}" destId="{A6856DA8-C69D-4573-91D4-74F1596B917A}" srcOrd="3" destOrd="0" presId="urn:microsoft.com/office/officeart/2005/8/layout/hChevron3"/>
    <dgm:cxn modelId="{F5D7D6DF-5D56-8740-BAC5-D90616FF7DFB}" type="presParOf" srcId="{0D644837-1968-864D-8A85-9E68959EC76A}" destId="{3A6D03CE-C98A-E947-8FD8-4FE792E419D9}" srcOrd="4" destOrd="0" presId="urn:microsoft.com/office/officeart/2005/8/layout/hChevron3"/>
    <dgm:cxn modelId="{F429ECE7-8C31-BF44-9976-2EC4B008C539}" type="presParOf" srcId="{0D644837-1968-864D-8A85-9E68959EC76A}" destId="{1CD80CD5-9817-BC40-9375-0FD9F14D9497}" srcOrd="5" destOrd="0" presId="urn:microsoft.com/office/officeart/2005/8/layout/hChevron3"/>
    <dgm:cxn modelId="{769FD1E4-A0BB-3841-9546-1A0002A800B6}" type="presParOf" srcId="{0D644837-1968-864D-8A85-9E68959EC76A}" destId="{CC91EA33-DCC9-A446-B0B8-281BE3050AFB}" srcOrd="6" destOrd="0" presId="urn:microsoft.com/office/officeart/2005/8/layout/hChevron3"/>
    <dgm:cxn modelId="{19751B2E-8732-DD4D-BC99-A92E831FFFFB}" type="presParOf" srcId="{0D644837-1968-864D-8A85-9E68959EC76A}" destId="{828C13E3-4550-E147-8A54-6CA9AD4D438E}" srcOrd="7" destOrd="0" presId="urn:microsoft.com/office/officeart/2005/8/layout/hChevron3"/>
    <dgm:cxn modelId="{C5A1EA05-76F0-BE4A-B79A-2EA27A3A72ED}" type="presParOf" srcId="{0D644837-1968-864D-8A85-9E68959EC76A}" destId="{416B6391-ACF2-DD45-A46A-98F44B8B5485}" srcOrd="8" destOrd="0" presId="urn:microsoft.com/office/officeart/2005/8/layout/hChevron3"/>
    <dgm:cxn modelId="{31E4249E-AC02-E145-8C68-6E88C925D0B3}" type="presParOf" srcId="{0D644837-1968-864D-8A85-9E68959EC76A}" destId="{6EF4F7E0-C733-D546-BFF6-9F41DB178B66}" srcOrd="9" destOrd="0" presId="urn:microsoft.com/office/officeart/2005/8/layout/hChevron3"/>
    <dgm:cxn modelId="{012ED108-F76E-724A-957B-5758530ED0DA}" type="presParOf" srcId="{0D644837-1968-864D-8A85-9E68959EC76A}" destId="{C3D43657-441C-1E4A-9F28-6E0126C0C267}" srcOrd="10" destOrd="0" presId="urn:microsoft.com/office/officeart/2005/8/layout/hChevron3"/>
    <dgm:cxn modelId="{EC523CF0-497C-4A52-81A4-98CA0AF001B7}" type="presParOf" srcId="{0D644837-1968-864D-8A85-9E68959EC76A}" destId="{4A5FFD7F-7718-4DC4-9ECF-9766A8926091}" srcOrd="11" destOrd="0" presId="urn:microsoft.com/office/officeart/2005/8/layout/hChevron3"/>
    <dgm:cxn modelId="{2B8D1C0E-8A20-402C-B5F9-B1AA290C839C}" type="presParOf" srcId="{0D644837-1968-864D-8A85-9E68959EC76A}" destId="{6A040E1C-A02C-48B3-9B8C-B50700349ED1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02068-C4EE-AA4E-8115-7FEC82940AA1}">
      <dsp:nvSpPr>
        <dsp:cNvPr id="0" name=""/>
        <dsp:cNvSpPr/>
      </dsp:nvSpPr>
      <dsp:spPr>
        <a:xfrm>
          <a:off x="1156" y="331439"/>
          <a:ext cx="1361292" cy="544517"/>
        </a:xfrm>
        <a:prstGeom prst="homePlat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Preparation</a:t>
          </a:r>
        </a:p>
      </dsp:txBody>
      <dsp:txXfrm>
        <a:off x="1156" y="331439"/>
        <a:ext cx="1225163" cy="544517"/>
      </dsp:txXfrm>
    </dsp:sp>
    <dsp:sp modelId="{49D26EBC-A52B-42BE-B555-441CA5F3A7A0}">
      <dsp:nvSpPr>
        <dsp:cNvPr id="0" name=""/>
        <dsp:cNvSpPr/>
      </dsp:nvSpPr>
      <dsp:spPr>
        <a:xfrm>
          <a:off x="1090191" y="331439"/>
          <a:ext cx="1361292" cy="544517"/>
        </a:xfrm>
        <a:prstGeom prst="chevron">
          <a:avLst/>
        </a:prstGeom>
        <a:solidFill>
          <a:schemeClr val="accent6">
            <a:shade val="80000"/>
            <a:hueOff val="-63615"/>
            <a:satOff val="2835"/>
            <a:lumOff val="39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sp:txBody>
      <dsp:txXfrm>
        <a:off x="1362450" y="331439"/>
        <a:ext cx="816775" cy="544517"/>
      </dsp:txXfrm>
    </dsp:sp>
    <dsp:sp modelId="{3A6D03CE-C98A-E947-8FD8-4FE792E419D9}">
      <dsp:nvSpPr>
        <dsp:cNvPr id="0" name=""/>
        <dsp:cNvSpPr/>
      </dsp:nvSpPr>
      <dsp:spPr>
        <a:xfrm>
          <a:off x="2179225" y="331439"/>
          <a:ext cx="1361292" cy="544517"/>
        </a:xfrm>
        <a:prstGeom prst="chevron">
          <a:avLst/>
        </a:prstGeom>
        <a:solidFill>
          <a:schemeClr val="accent6">
            <a:shade val="80000"/>
            <a:hueOff val="-127231"/>
            <a:satOff val="5670"/>
            <a:lumOff val="79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Specify</a:t>
          </a:r>
          <a:endParaRPr lang="en-US" sz="1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1484" y="331439"/>
        <a:ext cx="816775" cy="544517"/>
      </dsp:txXfrm>
    </dsp:sp>
    <dsp:sp modelId="{CC91EA33-DCC9-A446-B0B8-281BE3050AFB}">
      <dsp:nvSpPr>
        <dsp:cNvPr id="0" name=""/>
        <dsp:cNvSpPr/>
      </dsp:nvSpPr>
      <dsp:spPr>
        <a:xfrm>
          <a:off x="3268259" y="331439"/>
          <a:ext cx="1361292" cy="544517"/>
        </a:xfrm>
        <a:prstGeom prst="chevron">
          <a:avLst/>
        </a:prstGeom>
        <a:solidFill>
          <a:schemeClr val="accent6">
            <a:shade val="80000"/>
            <a:hueOff val="-190846"/>
            <a:satOff val="8505"/>
            <a:lumOff val="11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Build formulae</a:t>
          </a:r>
        </a:p>
      </dsp:txBody>
      <dsp:txXfrm>
        <a:off x="3540518" y="331439"/>
        <a:ext cx="816775" cy="544517"/>
      </dsp:txXfrm>
    </dsp:sp>
    <dsp:sp modelId="{416B6391-ACF2-DD45-A46A-98F44B8B5485}">
      <dsp:nvSpPr>
        <dsp:cNvPr id="0" name=""/>
        <dsp:cNvSpPr/>
      </dsp:nvSpPr>
      <dsp:spPr>
        <a:xfrm>
          <a:off x="4357293" y="331439"/>
          <a:ext cx="1361292" cy="544517"/>
        </a:xfrm>
        <a:prstGeom prst="chevron">
          <a:avLst/>
        </a:prstGeom>
        <a:solidFill>
          <a:schemeClr val="accent6">
            <a:shade val="80000"/>
            <a:hueOff val="-254461"/>
            <a:satOff val="11339"/>
            <a:lumOff val="158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Summarise</a:t>
          </a:r>
          <a:endParaRPr lang="en-US" sz="1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9552" y="331439"/>
        <a:ext cx="816775" cy="544517"/>
      </dsp:txXfrm>
    </dsp:sp>
    <dsp:sp modelId="{C3D43657-441C-1E4A-9F28-6E0126C0C267}">
      <dsp:nvSpPr>
        <dsp:cNvPr id="0" name=""/>
        <dsp:cNvSpPr/>
      </dsp:nvSpPr>
      <dsp:spPr>
        <a:xfrm>
          <a:off x="5446328" y="331439"/>
          <a:ext cx="1361292" cy="544517"/>
        </a:xfrm>
        <a:prstGeom prst="chevron">
          <a:avLst/>
        </a:prstGeom>
        <a:solidFill>
          <a:schemeClr val="accent6">
            <a:shade val="80000"/>
            <a:hueOff val="-318077"/>
            <a:satOff val="14174"/>
            <a:lumOff val="198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Check</a:t>
          </a:r>
        </a:p>
      </dsp:txBody>
      <dsp:txXfrm>
        <a:off x="5718587" y="331439"/>
        <a:ext cx="816775" cy="544517"/>
      </dsp:txXfrm>
    </dsp:sp>
    <dsp:sp modelId="{6A040E1C-A02C-48B3-9B8C-B50700349ED1}">
      <dsp:nvSpPr>
        <dsp:cNvPr id="0" name=""/>
        <dsp:cNvSpPr/>
      </dsp:nvSpPr>
      <dsp:spPr>
        <a:xfrm>
          <a:off x="6535362" y="331439"/>
          <a:ext cx="1361292" cy="544517"/>
        </a:xfrm>
        <a:prstGeom prst="chevron">
          <a:avLst/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Policy choices</a:t>
          </a:r>
        </a:p>
      </dsp:txBody>
      <dsp:txXfrm>
        <a:off x="6807621" y="331439"/>
        <a:ext cx="816775" cy="544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728E6C-555F-4A6B-B0DA-06F9A62889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BB19E-2939-46F8-8D9D-7942DE0AAC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7C828-60AB-443F-9E45-D7B2D07C1DD4}" type="datetimeFigureOut">
              <a:rPr lang="en-ZA" smtClean="0"/>
              <a:t>2020/09/28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21AE1-5BCD-4211-A10D-ED06CD3D47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Baseline Assessment and New Policy Costing Course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E4329-C39C-4FD0-B54D-0E06A9C37E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F10DC-1EAA-477E-9C86-6110280A975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148618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3D705-2DC0-4ED5-A781-AC75E4F22CF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Baseline Assessment and New Policy Costing Course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C74F6-F1CC-44B7-824D-80930BA94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8241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F764EB-D10C-4945-B08D-ADA3570253A0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1D70-BB4E-436A-9D0D-FB7A05202D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Baseline Assessment and New Policy Costing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2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F764EB-D10C-4945-B08D-ADA3570253A0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77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764EB-D10C-4945-B08D-ADA3570253A0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360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 PRESENTATIO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37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585629"/>
            <a:ext cx="103632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BASELINE ASSESSMENT AND NEW POLICY COSTING COURSE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2055653"/>
            <a:ext cx="8534400" cy="1460420"/>
          </a:xfrm>
        </p:spPr>
        <p:txBody>
          <a:bodyPr anchor="ctr" anchorCtr="0"/>
          <a:lstStyle>
            <a:lvl1pPr marL="0" indent="0" algn="ctr">
              <a:buNone/>
              <a:defRPr sz="2800" b="1">
                <a:solidFill>
                  <a:srgbClr val="FFFFFF"/>
                </a:solidFill>
              </a:defRPr>
            </a:lvl1pPr>
            <a:lvl2pPr marL="48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7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0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8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5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9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Module 2:</a:t>
            </a:r>
          </a:p>
        </p:txBody>
      </p:sp>
    </p:spTree>
    <p:extLst>
      <p:ext uri="{BB962C8B-B14F-4D97-AF65-F5344CB8AC3E}">
        <p14:creationId xmlns:p14="http://schemas.microsoft.com/office/powerpoint/2010/main" val="56709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2678" y="701337"/>
            <a:ext cx="8740087" cy="544827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Exercise instructions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01779" y="6356348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877" y="6356350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595F0C-E8B2-48C7-94BC-576C55505B8D}"/>
              </a:ext>
            </a:extLst>
          </p:cNvPr>
          <p:cNvSpPr/>
          <p:nvPr userDrawn="1"/>
        </p:nvSpPr>
        <p:spPr>
          <a:xfrm>
            <a:off x="313361" y="2929631"/>
            <a:ext cx="2175029" cy="32360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0681A27D-BD65-460D-AAA9-538D2A2463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" y="3999934"/>
            <a:ext cx="1802136" cy="164572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35779B1-2C15-4A4C-AEE4-0B2582E26D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9074" y="701337"/>
            <a:ext cx="2299316" cy="2973881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8E1E25"/>
                </a:solidFill>
              </a:defRPr>
            </a:lvl1pPr>
            <a:lvl2pPr marL="397984" indent="0">
              <a:buNone/>
              <a:defRPr/>
            </a:lvl2pPr>
            <a:lvl3pPr marL="775817" indent="0">
              <a:buNone/>
              <a:defRPr/>
            </a:lvl3pPr>
            <a:lvl4pPr marL="1153650" indent="0">
              <a:buNone/>
              <a:defRPr/>
            </a:lvl4pPr>
            <a:lvl5pPr marL="1541558" indent="0">
              <a:buNone/>
              <a:defRPr/>
            </a:lvl5pPr>
          </a:lstStyle>
          <a:p>
            <a:pPr lvl="0"/>
            <a:r>
              <a:rPr lang="en-ZA" dirty="0"/>
              <a:t>Exercise name (e.g. Create your </a:t>
            </a:r>
            <a:r>
              <a:rPr lang="en-ZA" dirty="0" err="1"/>
              <a:t>logframe</a:t>
            </a:r>
            <a:r>
              <a:rPr lang="en-ZA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238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Excel 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2678" y="701337"/>
            <a:ext cx="8740087" cy="544827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Exercise instructions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01779" y="6356350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877" y="6356350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595F0C-E8B2-48C7-94BC-576C55505B8D}"/>
              </a:ext>
            </a:extLst>
          </p:cNvPr>
          <p:cNvSpPr/>
          <p:nvPr userDrawn="1"/>
        </p:nvSpPr>
        <p:spPr>
          <a:xfrm>
            <a:off x="313361" y="2929631"/>
            <a:ext cx="2175029" cy="32360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A8A2FAC-E555-4F68-97BB-8430153698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" y="623279"/>
            <a:ext cx="2652004" cy="210266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9B85673-044A-419A-86C8-78F4A0A98E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" y="3659247"/>
            <a:ext cx="1802136" cy="16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st you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2678" y="701337"/>
            <a:ext cx="8740087" cy="544827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Exercise instructions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92901" y="6356350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898" y="6356350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595F0C-E8B2-48C7-94BC-576C55505B8D}"/>
              </a:ext>
            </a:extLst>
          </p:cNvPr>
          <p:cNvSpPr/>
          <p:nvPr userDrawn="1"/>
        </p:nvSpPr>
        <p:spPr>
          <a:xfrm>
            <a:off x="313361" y="2929631"/>
            <a:ext cx="2175029" cy="32360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CF79192-5D2D-4FFD-88D2-A887A938DA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9075" y="701337"/>
            <a:ext cx="2299316" cy="1138365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accent3"/>
                </a:solidFill>
              </a:defRPr>
            </a:lvl1pPr>
            <a:lvl2pPr marL="397984" indent="0">
              <a:buNone/>
              <a:defRPr/>
            </a:lvl2pPr>
            <a:lvl3pPr marL="775817" indent="0">
              <a:buNone/>
              <a:defRPr/>
            </a:lvl3pPr>
            <a:lvl4pPr marL="1153650" indent="0">
              <a:buNone/>
              <a:defRPr/>
            </a:lvl4pPr>
            <a:lvl5pPr marL="1541558" indent="0">
              <a:buNone/>
              <a:defRPr/>
            </a:lvl5pPr>
          </a:lstStyle>
          <a:p>
            <a:pPr lvl="0"/>
            <a:r>
              <a:rPr lang="en-ZA" dirty="0"/>
              <a:t>Test your knowledge!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247D7E9-E098-4D37-9A4A-42B18C660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" y="3834451"/>
            <a:ext cx="2586423" cy="198415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F6B1899-BE80-4686-8289-AD66B7034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9074" y="2166151"/>
            <a:ext cx="2299316" cy="2077375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97984" indent="0">
              <a:buNone/>
              <a:defRPr/>
            </a:lvl2pPr>
            <a:lvl3pPr marL="775817" indent="0">
              <a:buNone/>
              <a:defRPr/>
            </a:lvl3pPr>
            <a:lvl4pPr marL="1153650" indent="0">
              <a:buNone/>
              <a:defRPr/>
            </a:lvl4pPr>
            <a:lvl5pPr marL="1541558" indent="0">
              <a:buNone/>
              <a:defRPr/>
            </a:lvl5pPr>
          </a:lstStyle>
          <a:p>
            <a:pPr lvl="0"/>
            <a:r>
              <a:rPr lang="en-ZA" dirty="0"/>
              <a:t>Name of module &amp; topic</a:t>
            </a:r>
          </a:p>
        </p:txBody>
      </p:sp>
    </p:spTree>
    <p:extLst>
      <p:ext uri="{BB962C8B-B14F-4D97-AF65-F5344CB8AC3E}">
        <p14:creationId xmlns:p14="http://schemas.microsoft.com/office/powerpoint/2010/main" val="2826680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. Title onl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8412" y="6356350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408CF14-6045-41CE-817C-600EF8A6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53" y="244753"/>
            <a:ext cx="10528512" cy="408052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8B0E1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66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.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06536" y="6356350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408CF14-6045-41CE-817C-600EF8A6A5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53" y="244753"/>
            <a:ext cx="10528512" cy="408052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8B0E18"/>
                </a:solidFill>
              </a:defRPr>
            </a:lvl1pPr>
          </a:lstStyle>
          <a:p>
            <a:r>
              <a:rPr lang="en-US" dirty="0"/>
              <a:t>Standard list of icons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EE81F99-D50A-41A3-957E-84B1BA052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5" y="904290"/>
            <a:ext cx="2310100" cy="1960285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23113D0-5427-4BC6-902F-46A8E81F8F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65" y="1054553"/>
            <a:ext cx="2141091" cy="182604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04CA1AC-1C56-4E59-A794-BB14034FBF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50" y="743462"/>
            <a:ext cx="2705044" cy="2075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0DAA5-B41F-41B3-88F3-C9110FBD44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83" y="1128088"/>
            <a:ext cx="1989429" cy="1736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07083E-5A7D-4725-A8DD-EDE0B3B07FA5}"/>
              </a:ext>
            </a:extLst>
          </p:cNvPr>
          <p:cNvSpPr txBox="1"/>
          <p:nvPr userDrawn="1"/>
        </p:nvSpPr>
        <p:spPr>
          <a:xfrm>
            <a:off x="536814" y="3266983"/>
            <a:ext cx="284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Concept/Idea (Teach)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7CD4C-669E-47EB-BCB9-CB37142A9E2D}"/>
              </a:ext>
            </a:extLst>
          </p:cNvPr>
          <p:cNvSpPr txBox="1"/>
          <p:nvPr userDrawn="1"/>
        </p:nvSpPr>
        <p:spPr>
          <a:xfrm>
            <a:off x="3382283" y="3234717"/>
            <a:ext cx="284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Demonstrate (Show)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8FB4F9-5DFE-4CFF-9ED4-9E606FA850AF}"/>
              </a:ext>
            </a:extLst>
          </p:cNvPr>
          <p:cNvSpPr txBox="1"/>
          <p:nvPr userDrawn="1"/>
        </p:nvSpPr>
        <p:spPr>
          <a:xfrm>
            <a:off x="6281865" y="3221846"/>
            <a:ext cx="284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Exercise (Do-it-yourself)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80BC00-F25E-4DB4-A949-D5151A90BB52}"/>
              </a:ext>
            </a:extLst>
          </p:cNvPr>
          <p:cNvSpPr txBox="1"/>
          <p:nvPr userDrawn="1"/>
        </p:nvSpPr>
        <p:spPr>
          <a:xfrm>
            <a:off x="8966354" y="3138702"/>
            <a:ext cx="284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(Assess)</a:t>
            </a:r>
          </a:p>
        </p:txBody>
      </p:sp>
    </p:spTree>
    <p:extLst>
      <p:ext uri="{BB962C8B-B14F-4D97-AF65-F5344CB8AC3E}">
        <p14:creationId xmlns:p14="http://schemas.microsoft.com/office/powerpoint/2010/main" val="1173917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 PRESENTATIO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37956"/>
          </a:xfrm>
          <a:prstGeom prst="rect">
            <a:avLst/>
          </a:prstGeom>
        </p:spPr>
      </p:pic>
      <p:pic>
        <p:nvPicPr>
          <p:cNvPr id="4" name="Picture 3" descr="GTAC Final Logo 2015_DAR-02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27" y="4966994"/>
            <a:ext cx="3878759" cy="131507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870537" y="425742"/>
            <a:ext cx="10398752" cy="321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GTAC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Government Technical Advisory Centre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Private Bag X115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Pretoria 0001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GTAC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Government Technical Advisory Centre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240 Madiba Street 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Pretoria 0002 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info@gtac.gov.za</a:t>
            </a:r>
            <a:br>
              <a:rPr kumimoji="0" lang="en-US" sz="158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58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317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www.gtac.gov.za</a:t>
            </a:r>
          </a:p>
          <a:p>
            <a:pPr marL="0" marR="0" lvl="0" indent="0" algn="ctr" defTabSz="48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548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 PRESENTATION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83"/>
            <a:ext cx="12192000" cy="68379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687507"/>
            <a:ext cx="10363200" cy="1362075"/>
          </a:xfrm>
        </p:spPr>
        <p:txBody>
          <a:bodyPr anchor="ctr" anchorCtr="0">
            <a:normAutofit/>
          </a:bodyPr>
          <a:lstStyle>
            <a:lvl1pPr algn="ctr">
              <a:defRPr sz="2962" b="1" cap="all">
                <a:solidFill>
                  <a:srgbClr val="8B0E1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41914"/>
            <a:ext cx="10363200" cy="1500187"/>
          </a:xfrm>
        </p:spPr>
        <p:txBody>
          <a:bodyPr anchor="b"/>
          <a:lstStyle>
            <a:lvl1pPr marL="0" indent="0" algn="ctr">
              <a:buNone/>
              <a:defRPr sz="2116">
                <a:solidFill>
                  <a:schemeClr val="tx1"/>
                </a:solidFill>
              </a:defRPr>
            </a:lvl1pPr>
            <a:lvl2pPr marL="483626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967252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3pPr>
            <a:lvl4pPr marL="145087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93450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418131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90175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38538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86900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521" y="372046"/>
            <a:ext cx="3514887" cy="1119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28" t="32965" r="21013" b="16316"/>
          <a:stretch/>
        </p:blipFill>
        <p:spPr>
          <a:xfrm>
            <a:off x="4247721" y="5111361"/>
            <a:ext cx="3596687" cy="1357473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30267" y="6517116"/>
            <a:ext cx="2844800" cy="366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8">
                <a:solidFill>
                  <a:schemeClr val="bg1"/>
                </a:solidFill>
              </a:defRPr>
            </a:lvl1pPr>
          </a:lstStyle>
          <a:p>
            <a:fld id="{23690667-295C-4548-A8F3-2AF8F8044C02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0" name="Picture 9" descr="POWERPOINT PRESENTATION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83"/>
            <a:ext cx="12192000" cy="683795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4521" y="372046"/>
            <a:ext cx="3514887" cy="1119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28" t="32965" r="21013" b="16316"/>
          <a:stretch/>
        </p:blipFill>
        <p:spPr>
          <a:xfrm>
            <a:off x="4247721" y="5111361"/>
            <a:ext cx="3596687" cy="13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8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 PRESENTATION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83"/>
            <a:ext cx="12192000" cy="68379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1687507"/>
            <a:ext cx="10363200" cy="1362075"/>
          </a:xfrm>
        </p:spPr>
        <p:txBody>
          <a:bodyPr anchor="ctr" anchorCtr="0">
            <a:normAutofit/>
          </a:bodyPr>
          <a:lstStyle>
            <a:lvl1pPr algn="ctr">
              <a:defRPr sz="3200" b="1" cap="all">
                <a:solidFill>
                  <a:srgbClr val="8B0E18"/>
                </a:solidFill>
              </a:defRPr>
            </a:lvl1pPr>
          </a:lstStyle>
          <a:p>
            <a:r>
              <a:rPr lang="en-US" dirty="0"/>
              <a:t>Click to edit SECTION DIVIDER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4521" y="372046"/>
            <a:ext cx="3514887" cy="1119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28" t="32965" r="21013" b="16316"/>
          <a:stretch/>
        </p:blipFill>
        <p:spPr>
          <a:xfrm>
            <a:off x="4247721" y="5111361"/>
            <a:ext cx="3596687" cy="1357473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9407" y="6476815"/>
            <a:ext cx="489525" cy="366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83626"/>
            <a:fld id="{23690667-295C-4548-A8F3-2AF8F8044C02}" type="slidenum">
              <a:rPr lang="en-ZA" smtClean="0">
                <a:solidFill>
                  <a:prstClr val="white"/>
                </a:solidFill>
              </a:rPr>
              <a:pPr defTabSz="483626"/>
              <a:t>‹#›</a:t>
            </a:fld>
            <a:endParaRPr lang="en-Z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0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ub-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383"/>
            <a:ext cx="12191999" cy="6837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1687507"/>
            <a:ext cx="10363200" cy="1362075"/>
          </a:xfrm>
        </p:spPr>
        <p:txBody>
          <a:bodyPr anchor="ctr" anchorCtr="0">
            <a:normAutofit/>
          </a:bodyPr>
          <a:lstStyle>
            <a:lvl1pPr algn="ctr">
              <a:defRPr sz="2962" b="1" cap="all">
                <a:solidFill>
                  <a:srgbClr val="8B0E18"/>
                </a:solidFill>
              </a:defRPr>
            </a:lvl1pPr>
          </a:lstStyle>
          <a:p>
            <a:r>
              <a:rPr lang="en-US" dirty="0"/>
              <a:t>Click to edit SUB-SECTION DIVIDER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4521" y="372046"/>
            <a:ext cx="3514887" cy="1119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28" t="32965" r="21013" b="16316"/>
          <a:stretch/>
        </p:blipFill>
        <p:spPr>
          <a:xfrm>
            <a:off x="4247721" y="5111361"/>
            <a:ext cx="3596687" cy="1357473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32092" y="6490249"/>
            <a:ext cx="609107" cy="366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83626"/>
            <a:fld id="{23690667-295C-4548-A8F3-2AF8F8044C02}" type="slidenum">
              <a:rPr lang="en-ZA" smtClean="0">
                <a:solidFill>
                  <a:prstClr val="white"/>
                </a:solidFill>
              </a:rPr>
              <a:pPr defTabSz="483626"/>
              <a:t>‹#›</a:t>
            </a:fld>
            <a:endParaRPr lang="en-Z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8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53" y="881169"/>
            <a:ext cx="10528512" cy="526844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06536" y="6322166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43" y="6322165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408CF14-6045-41CE-817C-600EF8A6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53" y="244753"/>
            <a:ext cx="10528512" cy="408052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8B0E1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1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70" y="881169"/>
            <a:ext cx="5271747" cy="526844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55044" y="6356348"/>
            <a:ext cx="692458" cy="357891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347" y="6356348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408CF14-6045-41CE-817C-600EF8A6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0" y="244753"/>
            <a:ext cx="10963922" cy="408052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8B0E1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301AA7-45AC-4823-B8A5-3FAEAD65636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40245" y="881169"/>
            <a:ext cx="5271747" cy="526844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3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93515" y="6356348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12" y="6356348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301AA7-45AC-4823-B8A5-3FAEAD65636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533313" y="310719"/>
            <a:ext cx="8078679" cy="583889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A7E237-DE7E-4F9D-903E-ADAE537616BF}"/>
              </a:ext>
            </a:extLst>
          </p:cNvPr>
          <p:cNvSpPr/>
          <p:nvPr userDrawn="1"/>
        </p:nvSpPr>
        <p:spPr>
          <a:xfrm>
            <a:off x="580008" y="310719"/>
            <a:ext cx="2855651" cy="5838894"/>
          </a:xfrm>
          <a:prstGeom prst="rect">
            <a:avLst/>
          </a:prstGeom>
          <a:solidFill>
            <a:srgbClr val="0B6C3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94EBEF-7EFD-42D5-ABC2-90D8B4EC03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500" y="550416"/>
            <a:ext cx="2414588" cy="5426522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09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3414" y="6356350"/>
            <a:ext cx="692458" cy="357891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33" y="6349658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408CF14-6045-41CE-817C-600EF8A6A5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52" y="244753"/>
            <a:ext cx="10941619" cy="408052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8B0E18"/>
                </a:solidFill>
              </a:defRPr>
            </a:lvl1pPr>
          </a:lstStyle>
          <a:p>
            <a:r>
              <a:rPr lang="en-US" dirty="0"/>
              <a:t>Let’s </a:t>
            </a:r>
            <a:r>
              <a:rPr lang="en-US" dirty="0" err="1"/>
              <a:t>Menti</a:t>
            </a:r>
            <a:r>
              <a:rPr lang="en-US" dirty="0"/>
              <a:t>!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BF6080-3232-41D4-9BB0-059A4B7A8D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3913" y="763588"/>
            <a:ext cx="10902950" cy="5475287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Insert </a:t>
            </a:r>
            <a:r>
              <a:rPr lang="en-ZA" dirty="0" err="1"/>
              <a:t>Menti</a:t>
            </a:r>
            <a:r>
              <a:rPr lang="en-ZA" dirty="0"/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184073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oncept/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056" y="701337"/>
            <a:ext cx="8671709" cy="544827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31371" y="6356348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68" y="6356350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595F0C-E8B2-48C7-94BC-576C55505B8D}"/>
              </a:ext>
            </a:extLst>
          </p:cNvPr>
          <p:cNvSpPr/>
          <p:nvPr userDrawn="1"/>
        </p:nvSpPr>
        <p:spPr>
          <a:xfrm>
            <a:off x="313361" y="2929631"/>
            <a:ext cx="2175029" cy="32360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41E4AC-1545-4C43-8B8C-8375FE6687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9074" y="701337"/>
            <a:ext cx="2299316" cy="2973881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8E1E25"/>
                </a:solidFill>
              </a:defRPr>
            </a:lvl1pPr>
            <a:lvl2pPr marL="397984" indent="0">
              <a:buNone/>
              <a:defRPr/>
            </a:lvl2pPr>
            <a:lvl3pPr marL="775817" indent="0">
              <a:buNone/>
              <a:defRPr/>
            </a:lvl3pPr>
            <a:lvl4pPr marL="1153650" indent="0">
              <a:buNone/>
              <a:defRPr/>
            </a:lvl4pPr>
            <a:lvl5pPr marL="1541558" indent="0">
              <a:buNone/>
              <a:defRPr/>
            </a:lvl5pPr>
          </a:lstStyle>
          <a:p>
            <a:pPr lvl="0"/>
            <a:r>
              <a:rPr lang="en-ZA" dirty="0"/>
              <a:t>Name of concept (e.g. Direct and Indirect costs)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4ADD467-9D71-4F22-ACB0-FBFC68868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7" y="3810199"/>
            <a:ext cx="2278552" cy="19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6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emonstrate/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678" y="701337"/>
            <a:ext cx="8740087" cy="544827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10560-D138-4A99-B2A0-B07DB956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" y="6238275"/>
            <a:ext cx="1532768" cy="5940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45367C-87B9-4577-A3FA-AFB5319E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2494" y="6356347"/>
            <a:ext cx="692458" cy="357891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fld id="{31311CA2-5603-4F1C-8B97-F29961F8365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35DE8D-EB45-4FB9-960E-273839541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491" y="6356348"/>
            <a:ext cx="3941232" cy="3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595F0C-E8B2-48C7-94BC-576C55505B8D}"/>
              </a:ext>
            </a:extLst>
          </p:cNvPr>
          <p:cNvSpPr/>
          <p:nvPr userDrawn="1"/>
        </p:nvSpPr>
        <p:spPr>
          <a:xfrm>
            <a:off x="313361" y="2929631"/>
            <a:ext cx="2175029" cy="32360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1755E7-57C9-4CBA-AD35-CA95D52DC7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0" y="4119773"/>
            <a:ext cx="1834609" cy="1601351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4E46206-FD08-4415-9A25-38A36FC588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9074" y="701337"/>
            <a:ext cx="2299316" cy="2973881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8E1E25"/>
                </a:solidFill>
              </a:defRPr>
            </a:lvl1pPr>
            <a:lvl2pPr marL="397984" indent="0">
              <a:buNone/>
              <a:defRPr/>
            </a:lvl2pPr>
            <a:lvl3pPr marL="775817" indent="0">
              <a:buNone/>
              <a:defRPr/>
            </a:lvl3pPr>
            <a:lvl4pPr marL="1153650" indent="0">
              <a:buNone/>
              <a:defRPr/>
            </a:lvl4pPr>
            <a:lvl5pPr marL="1541558" indent="0">
              <a:buNone/>
              <a:defRPr/>
            </a:lvl5pPr>
          </a:lstStyle>
          <a:p>
            <a:pPr lvl="0"/>
            <a:r>
              <a:rPr lang="en-ZA" dirty="0"/>
              <a:t>Demonstrate (E.g. How to group expenditure?)</a:t>
            </a:r>
          </a:p>
        </p:txBody>
      </p:sp>
    </p:spTree>
    <p:extLst>
      <p:ext uri="{BB962C8B-B14F-4D97-AF65-F5344CB8AC3E}">
        <p14:creationId xmlns:p14="http://schemas.microsoft.com/office/powerpoint/2010/main" val="112112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4252" y="274638"/>
            <a:ext cx="105523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252" y="1600201"/>
            <a:ext cx="10552365" cy="423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5" r:id="rId5"/>
    <p:sldLayoutId id="2147483686" r:id="rId6"/>
    <p:sldLayoutId id="2147483687" r:id="rId7"/>
    <p:sldLayoutId id="2147483689" r:id="rId8"/>
    <p:sldLayoutId id="2147483688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84" r:id="rId15"/>
    <p:sldLayoutId id="2147483695" r:id="rId16"/>
  </p:sldLayoutIdLst>
  <p:hf hdr="0" ftr="0" dt="0"/>
  <p:txStyles>
    <p:titleStyle>
      <a:lvl1pPr algn="l" defTabSz="483626" rtl="0" eaLnBrk="1" latinLnBrk="0" hangingPunct="1">
        <a:spcBef>
          <a:spcPct val="0"/>
        </a:spcBef>
        <a:buNone/>
        <a:defRPr sz="3173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62720" indent="-362720" algn="l" defTabSz="483626" rtl="0" eaLnBrk="1" latinLnBrk="0" hangingPunct="1">
        <a:spcBef>
          <a:spcPct val="20000"/>
        </a:spcBef>
        <a:buClr>
          <a:srgbClr val="8B0E18"/>
        </a:buClr>
        <a:buFont typeface="Wingdings" charset="2"/>
        <a:buChar char="§"/>
        <a:defRPr lang="en-US" sz="2600" kern="1200" dirty="0" smtClean="0">
          <a:solidFill>
            <a:schemeClr val="tx1"/>
          </a:solidFill>
          <a:latin typeface="Arial"/>
          <a:ea typeface="+mn-ea"/>
          <a:cs typeface="Arial"/>
        </a:defRPr>
      </a:lvl1pPr>
      <a:lvl2pPr marL="760704" indent="-362720" algn="l" defTabSz="483626" rtl="0" eaLnBrk="1" latinLnBrk="0" hangingPunct="1">
        <a:spcBef>
          <a:spcPct val="20000"/>
        </a:spcBef>
        <a:buClr>
          <a:srgbClr val="8B0E18"/>
        </a:buClr>
        <a:buFont typeface="Wingdings" charset="2"/>
        <a:buChar char="§"/>
        <a:defRPr lang="en-US" sz="24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38537" indent="-362720" algn="l" defTabSz="483626" rtl="0" eaLnBrk="1" latinLnBrk="0" hangingPunct="1">
        <a:spcBef>
          <a:spcPct val="20000"/>
        </a:spcBef>
        <a:buClr>
          <a:srgbClr val="8B0E18"/>
        </a:buClr>
        <a:buFont typeface="Wingdings" charset="2"/>
        <a:buChar char="§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3pPr>
      <a:lvl4pPr marL="1516370" indent="-362720" algn="l" defTabSz="483626" rtl="0" eaLnBrk="1" latinLnBrk="0" hangingPunct="1">
        <a:spcBef>
          <a:spcPct val="20000"/>
        </a:spcBef>
        <a:buClr>
          <a:srgbClr val="8B0E18"/>
        </a:buClr>
        <a:buFont typeface="Wingdings" charset="2"/>
        <a:buChar char="§"/>
        <a:tabLst>
          <a:tab pos="1513012" algn="l"/>
        </a:tabLst>
        <a:defRPr lang="en-US" sz="1800" kern="1200" dirty="0" smtClean="0">
          <a:solidFill>
            <a:schemeClr val="tx1"/>
          </a:solidFill>
          <a:latin typeface="Arial"/>
          <a:ea typeface="+mn-ea"/>
          <a:cs typeface="Arial"/>
        </a:defRPr>
      </a:lvl4pPr>
      <a:lvl5pPr marL="1904278" indent="-362720" algn="l" defTabSz="483626" rtl="0" eaLnBrk="1" latinLnBrk="0" hangingPunct="1">
        <a:spcBef>
          <a:spcPct val="20000"/>
        </a:spcBef>
        <a:buClr>
          <a:srgbClr val="8B0E18"/>
        </a:buClr>
        <a:buFont typeface="Wingdings" charset="2"/>
        <a:buChar char="§"/>
        <a:tabLst>
          <a:tab pos="1796806" algn="l"/>
        </a:tabLst>
        <a:defRPr lang="en-US" sz="1600" kern="1200" dirty="0">
          <a:solidFill>
            <a:schemeClr val="tx1"/>
          </a:solidFill>
          <a:latin typeface="Arial"/>
          <a:ea typeface="+mn-ea"/>
          <a:cs typeface="Arial"/>
        </a:defRPr>
      </a:lvl5pPr>
      <a:lvl6pPr marL="2659944" indent="-241813" algn="l" defTabSz="483626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143570" indent="-241813" algn="l" defTabSz="483626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627196" indent="-241813" algn="l" defTabSz="483626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110822" indent="-241813" algn="l" defTabSz="483626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26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52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78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505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131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757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83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9009" algn="l" defTabSz="48362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8.png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8.png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1.xml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Step 5c</a:t>
            </a:r>
            <a:br>
              <a:rPr lang="en-ZA" dirty="0"/>
            </a:br>
            <a:r>
              <a:rPr lang="en-ZA" dirty="0"/>
              <a:t>Costing Models</a:t>
            </a:r>
            <a:endParaRPr lang="en-US" dirty="0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7400BDCE-000F-44B8-8D9A-F459E8357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/>
              <a:t>Steps in building a Costing Model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D2AF78-91D5-4ADE-865B-5F65D04EB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5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8"/>
    </mc:Choice>
    <mc:Fallback>
      <p:transition spd="slow" advTm="2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CD7F47-F0AA-4C1D-BFBA-60DAD36A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53" y="716069"/>
            <a:ext cx="10528512" cy="5268443"/>
          </a:xfrm>
        </p:spPr>
        <p:txBody>
          <a:bodyPr/>
          <a:lstStyle/>
          <a:p>
            <a:pPr>
              <a:spcBef>
                <a:spcPts val="370"/>
              </a:spcBef>
            </a:pPr>
            <a:r>
              <a:rPr lang="en-ZA" sz="2800" dirty="0"/>
              <a:t>A costing model must answer the </a:t>
            </a:r>
            <a:r>
              <a:rPr lang="en-ZA" sz="2800" i="1" dirty="0"/>
              <a:t>key policy questions</a:t>
            </a:r>
          </a:p>
          <a:p>
            <a:pPr lvl="1">
              <a:spcBef>
                <a:spcPts val="370"/>
              </a:spcBef>
            </a:pPr>
            <a:r>
              <a:rPr lang="en-ZA" dirty="0"/>
              <a:t>Since these differ, the design of each costing model will differ</a:t>
            </a:r>
            <a:endParaRPr lang="en-ZA" sz="2800" dirty="0"/>
          </a:p>
          <a:p>
            <a:pPr>
              <a:spcBef>
                <a:spcPts val="370"/>
              </a:spcBef>
            </a:pPr>
            <a:r>
              <a:rPr lang="en-ZA" sz="2800" i="1" dirty="0"/>
              <a:t>Still, </a:t>
            </a:r>
            <a:r>
              <a:rPr lang="en-ZA" sz="2800" dirty="0"/>
              <a:t>all models should show: </a:t>
            </a:r>
          </a:p>
          <a:p>
            <a:pPr lvl="1">
              <a:spcBef>
                <a:spcPts val="370"/>
              </a:spcBef>
            </a:pPr>
            <a:r>
              <a:rPr lang="en-ZA" dirty="0"/>
              <a:t>capital versus operating costs</a:t>
            </a:r>
          </a:p>
          <a:p>
            <a:pPr lvl="1">
              <a:spcBef>
                <a:spcPts val="370"/>
              </a:spcBef>
            </a:pPr>
            <a:r>
              <a:rPr lang="en-ZA" dirty="0"/>
              <a:t>set-up versus ongoing costs – especially for new initiatives</a:t>
            </a:r>
          </a:p>
          <a:p>
            <a:pPr lvl="1">
              <a:spcBef>
                <a:spcPts val="370"/>
              </a:spcBef>
            </a:pPr>
            <a:r>
              <a:rPr lang="en-ZA" dirty="0"/>
              <a:t>personnel costs</a:t>
            </a:r>
          </a:p>
          <a:p>
            <a:pPr lvl="2">
              <a:spcBef>
                <a:spcPts val="370"/>
              </a:spcBef>
            </a:pPr>
            <a:r>
              <a:rPr lang="en-ZA" dirty="0"/>
              <a:t>disaggregated by function of employee </a:t>
            </a:r>
          </a:p>
          <a:p>
            <a:pPr lvl="3">
              <a:spcBef>
                <a:spcPts val="370"/>
              </a:spcBef>
            </a:pPr>
            <a:r>
              <a:rPr lang="en-ZA" sz="2000" dirty="0"/>
              <a:t>e.g. show nurse and doctor salaries separately</a:t>
            </a:r>
          </a:p>
          <a:p>
            <a:pPr lvl="1">
              <a:spcBef>
                <a:spcPts val="370"/>
              </a:spcBef>
            </a:pPr>
            <a:r>
              <a:rPr lang="en-ZA" dirty="0"/>
              <a:t>the cost of key inputs</a:t>
            </a:r>
          </a:p>
          <a:p>
            <a:pPr lvl="2">
              <a:spcBef>
                <a:spcPts val="370"/>
              </a:spcBef>
            </a:pPr>
            <a:r>
              <a:rPr lang="en-ZA" dirty="0"/>
              <a:t>different medicines in health</a:t>
            </a:r>
          </a:p>
          <a:p>
            <a:pPr lvl="2">
              <a:spcBef>
                <a:spcPts val="370"/>
              </a:spcBef>
            </a:pPr>
            <a:r>
              <a:rPr lang="en-ZA" dirty="0"/>
              <a:t>textbooks vs classroom consumable in education</a:t>
            </a:r>
          </a:p>
          <a:p>
            <a:pPr lvl="2">
              <a:spcBef>
                <a:spcPts val="370"/>
              </a:spcBef>
            </a:pPr>
            <a:r>
              <a:rPr lang="en-ZA" dirty="0"/>
              <a:t>transport vs food vs salary costs in a feeding scheme</a:t>
            </a:r>
          </a:p>
          <a:p>
            <a:endParaRPr lang="en-ZA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75FEE3-66C5-485C-8C61-0E05A9E676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10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6448A1-49CF-40E6-855A-8BDE02F9E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Balance key policy questions against core information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B80456-40A8-45D6-9F1D-4BADDB19D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94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95"/>
    </mc:Choice>
    <mc:Fallback>
      <p:transition spd="slow" advTm="60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28344" x="231775" y="374650"/>
          <p14:tracePt t="28352" x="241300" y="384175"/>
          <p14:tracePt t="28360" x="250825" y="401638"/>
          <p14:tracePt t="28377" x="258763" y="428625"/>
          <p14:tracePt t="28395" x="276225" y="455613"/>
          <p14:tracePt t="28410" x="295275" y="473075"/>
          <p14:tracePt t="28428" x="312738" y="509588"/>
          <p14:tracePt t="28445" x="312738" y="517525"/>
          <p14:tracePt t="28461" x="339725" y="554038"/>
          <p14:tracePt t="28478" x="357188" y="588963"/>
          <p14:tracePt t="28495" x="366713" y="633413"/>
          <p14:tracePt t="28512" x="384175" y="696913"/>
          <p14:tracePt t="28528" x="393700" y="714375"/>
          <p14:tracePt t="28545" x="419100" y="803275"/>
          <p14:tracePt t="28561" x="482600" y="893763"/>
          <p14:tracePt t="28578" x="536575" y="990600"/>
          <p14:tracePt t="28595" x="625475" y="1108075"/>
          <p14:tracePt t="28612" x="687388" y="1231900"/>
          <p14:tracePt t="28629" x="758825" y="1374775"/>
          <p14:tracePt t="28645" x="874713" y="1509713"/>
          <p14:tracePt t="28662" x="946150" y="1625600"/>
          <p14:tracePt t="28679" x="1062038" y="1758950"/>
          <p14:tracePt t="28696" x="1133475" y="1839913"/>
          <p14:tracePt t="28712" x="1179513" y="1884363"/>
          <p14:tracePt t="28729" x="1241425" y="1919288"/>
          <p14:tracePt t="28746" x="1295400" y="1946275"/>
          <p14:tracePt t="28762" x="1374775" y="2017713"/>
          <p14:tracePt t="28779" x="1482725" y="2071688"/>
          <p14:tracePt t="28796" x="1633538" y="2133600"/>
          <p14:tracePt t="28813" x="1776413" y="2197100"/>
          <p14:tracePt t="28830" x="1839913" y="2232025"/>
          <p14:tracePt t="28846" x="1901825" y="2295525"/>
          <p14:tracePt t="28863" x="1955800" y="2393950"/>
          <p14:tracePt t="28880" x="2017713" y="2509838"/>
          <p14:tracePt t="28896" x="2108200" y="2633663"/>
          <p14:tracePt t="28913" x="2224088" y="2741613"/>
          <p14:tracePt t="28930" x="2357438" y="2840038"/>
          <p14:tracePt t="28947" x="2473325" y="2901950"/>
          <p14:tracePt t="28964" x="2571750" y="2946400"/>
          <p14:tracePt t="28980" x="2643188" y="2946400"/>
          <p14:tracePt t="28997" x="2660650" y="2955925"/>
          <p14:tracePt t="29014" x="2660650" y="2965450"/>
          <p14:tracePt t="29030" x="2670175" y="2965450"/>
          <p14:tracePt t="29129" x="2660650" y="2965450"/>
          <p14:tracePt t="29136" x="2652713" y="2965450"/>
          <p14:tracePt t="29145" x="2643188" y="2965450"/>
          <p14:tracePt t="29153" x="2633663" y="2965450"/>
          <p14:tracePt t="29168" x="2633663" y="2955925"/>
          <p14:tracePt t="29201" x="2633663" y="2946400"/>
          <p14:tracePt t="29209" x="2633663" y="2938463"/>
          <p14:tracePt t="29224" x="2633663" y="2928938"/>
          <p14:tracePt t="29240" x="2633663" y="2919413"/>
          <p14:tracePt t="29250" x="2633663" y="2911475"/>
          <p14:tracePt t="29265" x="2625725" y="2901950"/>
          <p14:tracePt t="29282" x="2616200" y="2894013"/>
          <p14:tracePt t="29299" x="2616200" y="2884488"/>
          <p14:tracePt t="29315" x="2608263" y="2884488"/>
          <p14:tracePt t="30467" x="2589213" y="2884488"/>
          <p14:tracePt t="30482" x="2581275" y="2874963"/>
          <p14:tracePt t="30490" x="2571750" y="2867025"/>
          <p14:tracePt t="30505" x="2562225" y="2857500"/>
          <p14:tracePt t="30521" x="2544763" y="2840038"/>
          <p14:tracePt t="30538" x="2536825" y="2830513"/>
          <p14:tracePt t="30555" x="2527300" y="2822575"/>
          <p14:tracePt t="30571" x="2517775" y="2803525"/>
          <p14:tracePt t="30605" x="2517775" y="2795588"/>
          <p14:tracePt t="30622" x="2509838" y="2786063"/>
          <p14:tracePt t="30638" x="2509838" y="2776538"/>
          <p14:tracePt t="30656" x="2490788" y="2768600"/>
          <p14:tracePt t="30672" x="2482850" y="2759075"/>
          <p14:tracePt t="30689" x="2473325" y="2759075"/>
          <p14:tracePt t="30706" x="2473325" y="2751138"/>
          <p14:tracePt t="30739" x="2455863" y="2741613"/>
          <p14:tracePt t="30756" x="2455863" y="2732088"/>
          <p14:tracePt t="30773" x="2446338" y="2724150"/>
          <p14:tracePt t="30789" x="2438400" y="2714625"/>
          <p14:tracePt t="30806" x="2428875" y="2705100"/>
          <p14:tracePt t="30822" x="2419350" y="2679700"/>
          <p14:tracePt t="31307" x="2438400" y="2670175"/>
          <p14:tracePt t="31328" x="2446338" y="2670175"/>
          <p14:tracePt t="31337" x="2455863" y="2670175"/>
          <p14:tracePt t="31497" x="2473325" y="2670175"/>
          <p14:tracePt t="31506" x="2482850" y="2670175"/>
          <p14:tracePt t="31512" x="2500313" y="2670175"/>
          <p14:tracePt t="31526" x="2517775" y="2670175"/>
          <p14:tracePt t="31543" x="2625725" y="2670175"/>
          <p14:tracePt t="31560" x="2670175" y="2660650"/>
          <p14:tracePt t="31577" x="2795588" y="2643188"/>
          <p14:tracePt t="31593" x="2894013" y="2616200"/>
          <p14:tracePt t="31610" x="2965450" y="2598738"/>
          <p14:tracePt t="31627" x="3036888" y="2571750"/>
          <p14:tracePt t="31644" x="3133725" y="2544763"/>
          <p14:tracePt t="31661" x="3224213" y="2517775"/>
          <p14:tracePt t="31677" x="3295650" y="2509838"/>
          <p14:tracePt t="31694" x="3375025" y="2500313"/>
          <p14:tracePt t="31711" x="3490913" y="2473325"/>
          <p14:tracePt t="31728" x="3536950" y="2473325"/>
          <p14:tracePt t="31744" x="3625850" y="2473325"/>
          <p14:tracePt t="31761" x="3679825" y="2473325"/>
          <p14:tracePt t="31778" x="3741738" y="2473325"/>
          <p14:tracePt t="31795" x="3803650" y="2473325"/>
          <p14:tracePt t="31812" x="3848100" y="2473325"/>
          <p14:tracePt t="31828" x="3894138" y="2473325"/>
          <p14:tracePt t="31845" x="3919538" y="2473325"/>
          <p14:tracePt t="31862" x="3938588" y="2473325"/>
          <p14:tracePt t="31878" x="3946525" y="2473325"/>
          <p14:tracePt t="31895" x="3965575" y="2473325"/>
          <p14:tracePt t="31912" x="3973513" y="2473325"/>
          <p14:tracePt t="31928" x="4054475" y="2473325"/>
          <p14:tracePt t="31945" x="4170363" y="2473325"/>
          <p14:tracePt t="31962" x="4276725" y="2473325"/>
          <p14:tracePt t="31979" x="4384675" y="2455863"/>
          <p14:tracePt t="31996" x="4446588" y="2455863"/>
          <p14:tracePt t="32012" x="4483100" y="2446338"/>
          <p14:tracePt t="32029" x="4491038" y="2438400"/>
          <p14:tracePt t="32161" x="4483100" y="2446338"/>
          <p14:tracePt t="32169" x="4446588" y="2455863"/>
          <p14:tracePt t="32180" x="4429125" y="2473325"/>
          <p14:tracePt t="32197" x="4330700" y="2490788"/>
          <p14:tracePt t="32213" x="4197350" y="2527300"/>
          <p14:tracePt t="32230" x="4044950" y="2544763"/>
          <p14:tracePt t="32247" x="3894138" y="2571750"/>
          <p14:tracePt t="32264" x="3679825" y="2581275"/>
          <p14:tracePt t="32280" x="3616325" y="2581275"/>
          <p14:tracePt t="32297" x="3571875" y="2581275"/>
          <p14:tracePt t="32314" x="3536950" y="2581275"/>
          <p14:tracePt t="32331" x="3500438" y="2571750"/>
          <p14:tracePt t="32348" x="3438525" y="2554288"/>
          <p14:tracePt t="32364" x="3367088" y="2554288"/>
          <p14:tracePt t="32381" x="3286125" y="2554288"/>
          <p14:tracePt t="32398" x="3170238" y="2554288"/>
          <p14:tracePt t="32415" x="3044825" y="2554288"/>
          <p14:tracePt t="32432" x="2894013" y="2581275"/>
          <p14:tracePt t="32448" x="2759075" y="2643188"/>
          <p14:tracePt t="32465" x="2608263" y="2724150"/>
          <p14:tracePt t="32481" x="2509838" y="2768600"/>
          <p14:tracePt t="32498" x="2384425" y="2822575"/>
          <p14:tracePt t="32515" x="2330450" y="2840038"/>
          <p14:tracePt t="32532" x="2241550" y="2867025"/>
          <p14:tracePt t="32549" x="2197100" y="2867025"/>
          <p14:tracePt t="32565" x="2160588" y="2884488"/>
          <p14:tracePt t="32582" x="2143125" y="2884488"/>
          <p14:tracePt t="32599" x="2125663" y="2884488"/>
          <p14:tracePt t="32615" x="2108200" y="2884488"/>
          <p14:tracePt t="32632" x="2071688" y="2884488"/>
          <p14:tracePt t="32648" x="2027238" y="2894013"/>
          <p14:tracePt t="32665" x="1965325" y="2911475"/>
          <p14:tracePt t="32682" x="1919288" y="2919413"/>
          <p14:tracePt t="32699" x="1893888" y="2928938"/>
          <p14:tracePt t="32716" x="1874838" y="2938463"/>
          <p14:tracePt t="32732" x="1866900" y="2938463"/>
          <p14:tracePt t="34538" x="1857375" y="2946400"/>
          <p14:tracePt t="34546" x="1874838" y="2946400"/>
          <p14:tracePt t="34553" x="1928813" y="2946400"/>
          <p14:tracePt t="34560" x="1973263" y="2946400"/>
          <p14:tracePt t="34576" x="2027238" y="2946400"/>
          <p14:tracePt t="34592" x="2133600" y="2946400"/>
          <p14:tracePt t="34609" x="2179638" y="2946400"/>
          <p14:tracePt t="34626" x="2251075" y="2946400"/>
          <p14:tracePt t="34642" x="2330450" y="2946400"/>
          <p14:tracePt t="34659" x="2401888" y="2946400"/>
          <p14:tracePt t="34676" x="2482850" y="2946400"/>
          <p14:tracePt t="34692" x="2581275" y="2946400"/>
          <p14:tracePt t="34710" x="2687638" y="2946400"/>
          <p14:tracePt t="34726" x="2786063" y="2946400"/>
          <p14:tracePt t="34742" x="2874963" y="2946400"/>
          <p14:tracePt t="34760" x="2938463" y="2946400"/>
          <p14:tracePt t="34776" x="3098800" y="2946400"/>
          <p14:tracePt t="34793" x="3295650" y="2946400"/>
          <p14:tracePt t="34810" x="3554413" y="2946400"/>
          <p14:tracePt t="34827" x="3875088" y="2946400"/>
          <p14:tracePt t="34843" x="4214813" y="2946400"/>
          <p14:tracePt t="34860" x="4510088" y="2946400"/>
          <p14:tracePt t="34877" x="4751388" y="2946400"/>
          <p14:tracePt t="34894" x="4956175" y="2946400"/>
          <p14:tracePt t="34911" x="5153025" y="2946400"/>
          <p14:tracePt t="34927" x="5330825" y="2946400"/>
          <p14:tracePt t="34944" x="5429250" y="2938463"/>
          <p14:tracePt t="34960" x="5545138" y="2919413"/>
          <p14:tracePt t="34977" x="5572125" y="2911475"/>
          <p14:tracePt t="34994" x="5581650" y="2911475"/>
          <p14:tracePt t="35011" x="5599113" y="2911475"/>
          <p14:tracePt t="35028" x="5626100" y="2911475"/>
          <p14:tracePt t="35045" x="5661025" y="2911475"/>
          <p14:tracePt t="35061" x="5705475" y="2911475"/>
          <p14:tracePt t="35078" x="5768975" y="2901950"/>
          <p14:tracePt t="35095" x="5840413" y="2894013"/>
          <p14:tracePt t="35112" x="6010275" y="2874963"/>
          <p14:tracePt t="35128" x="6062663" y="2867025"/>
          <p14:tracePt t="35145" x="6205538" y="2847975"/>
          <p14:tracePt t="35162" x="6276975" y="2847975"/>
          <p14:tracePt t="35179" x="6313488" y="2830513"/>
          <p14:tracePt t="35196" x="6323013" y="2830513"/>
          <p14:tracePt t="35458" x="6323013" y="2847975"/>
          <p14:tracePt t="35473" x="6323013" y="2867025"/>
          <p14:tracePt t="35488" x="6313488" y="2884488"/>
          <p14:tracePt t="35513" x="6296025" y="2901950"/>
          <p14:tracePt t="35529" x="6296025" y="2911475"/>
          <p14:tracePt t="35536" x="6286500" y="2919413"/>
          <p14:tracePt t="35552" x="6276975" y="2928938"/>
          <p14:tracePt t="35593" x="6276975" y="2938463"/>
          <p14:tracePt t="35617" x="6269038" y="2946400"/>
          <p14:tracePt t="35649" x="6269038" y="2955925"/>
          <p14:tracePt t="35672" x="6259513" y="2973388"/>
          <p14:tracePt t="35688" x="6259513" y="2982913"/>
          <p14:tracePt t="35697" x="6251575" y="2982913"/>
          <p14:tracePt t="35704" x="6251575" y="2990850"/>
          <p14:tracePt t="35720" x="6251575" y="3000375"/>
          <p14:tracePt t="35731" x="6251575" y="3009900"/>
          <p14:tracePt t="35748" x="6251575" y="3017838"/>
          <p14:tracePt t="35765" x="6251575" y="3027363"/>
          <p14:tracePt t="35784" x="6251575" y="3036888"/>
          <p14:tracePt t="35808" x="6251575" y="3054350"/>
          <p14:tracePt t="35840" x="6242050" y="3062288"/>
          <p14:tracePt t="37345" x="6224588" y="3062288"/>
          <p14:tracePt t="37352" x="6170613" y="3081338"/>
          <p14:tracePt t="37360" x="6108700" y="3081338"/>
          <p14:tracePt t="37372" x="6045200" y="3089275"/>
          <p14:tracePt t="37389" x="5956300" y="3108325"/>
          <p14:tracePt t="37406" x="5884863" y="3108325"/>
          <p14:tracePt t="37423" x="5759450" y="3133725"/>
          <p14:tracePt t="37439" x="5510213" y="3170238"/>
          <p14:tracePt t="37456" x="5367338" y="3187700"/>
          <p14:tracePt t="37473" x="5197475" y="3187700"/>
          <p14:tracePt t="37490" x="5027613" y="3197225"/>
          <p14:tracePt t="37507" x="4867275" y="3224213"/>
          <p14:tracePt t="37524" x="4751388" y="3241675"/>
          <p14:tracePt t="37541" x="4625975" y="3259138"/>
          <p14:tracePt t="37557" x="4500563" y="3276600"/>
          <p14:tracePt t="37574" x="4402138" y="3295650"/>
          <p14:tracePt t="37591" x="4295775" y="3303588"/>
          <p14:tracePt t="37608" x="4187825" y="3313113"/>
          <p14:tracePt t="37624" x="4027488" y="3330575"/>
          <p14:tracePt t="37641" x="3919538" y="3340100"/>
          <p14:tracePt t="37658" x="3822700" y="3348038"/>
          <p14:tracePt t="37674" x="3697288" y="3367088"/>
          <p14:tracePt t="37691" x="3589338" y="3394075"/>
          <p14:tracePt t="37708" x="3509963" y="3402013"/>
          <p14:tracePt t="37725" x="3446463" y="3429000"/>
          <p14:tracePt t="37742" x="3394075" y="3429000"/>
          <p14:tracePt t="37758" x="3367088" y="3446463"/>
          <p14:tracePt t="37775" x="3340100" y="3455988"/>
          <p14:tracePt t="37792" x="3322638" y="3455988"/>
          <p14:tracePt t="37808" x="3313113" y="3455988"/>
          <p14:tracePt t="37825" x="3295650" y="3455988"/>
          <p14:tracePt t="37842" x="3286125" y="3455988"/>
          <p14:tracePt t="37859" x="3268663" y="3455988"/>
          <p14:tracePt t="37876" x="3251200" y="3455988"/>
          <p14:tracePt t="37892" x="3214688" y="3455988"/>
          <p14:tracePt t="37909" x="3170238" y="3465513"/>
          <p14:tracePt t="37926" x="3143250" y="3465513"/>
          <p14:tracePt t="37942" x="3116263" y="3465513"/>
          <p14:tracePt t="38457" x="3108325" y="3465513"/>
          <p14:tracePt t="38496" x="3089275" y="3465513"/>
          <p14:tracePt t="38514" x="3081338" y="3465513"/>
          <p14:tracePt t="39442" x="3071813" y="3465513"/>
          <p14:tracePt t="39456" x="3062288" y="3465513"/>
          <p14:tracePt t="39464" x="3054350" y="3465513"/>
          <p14:tracePt t="39481" x="3054350" y="3473450"/>
          <p14:tracePt t="39488" x="3044825" y="3490913"/>
          <p14:tracePt t="39500" x="3036888" y="3527425"/>
          <p14:tracePt t="39517" x="3036888" y="3598863"/>
          <p14:tracePt t="39534" x="3009900" y="3705225"/>
          <p14:tracePt t="39550" x="2990850" y="3803650"/>
          <p14:tracePt t="39568" x="2938463" y="3911600"/>
          <p14:tracePt t="39584" x="2911475" y="3965575"/>
          <p14:tracePt t="39600" x="2874963" y="4017963"/>
          <p14:tracePt t="39618" x="2857500" y="4089400"/>
          <p14:tracePt t="39634" x="2830513" y="4133850"/>
          <p14:tracePt t="39651" x="2803525" y="4197350"/>
          <p14:tracePt t="39667" x="2786063" y="4241800"/>
          <p14:tracePt t="39684" x="2759075" y="4313238"/>
          <p14:tracePt t="39701" x="2724150" y="4367213"/>
          <p14:tracePt t="39718" x="2705100" y="4411663"/>
          <p14:tracePt t="39735" x="2697163" y="4438650"/>
          <p14:tracePt t="39751" x="2670175" y="4465638"/>
          <p14:tracePt t="39768" x="2660650" y="4465638"/>
          <p14:tracePt t="39785" x="2652713" y="4473575"/>
          <p14:tracePt t="39801" x="2643188" y="4491038"/>
          <p14:tracePt t="39818" x="2616200" y="4491038"/>
          <p14:tracePt t="39835" x="2608263" y="4500563"/>
          <p14:tracePt t="39852" x="2598738" y="4510088"/>
          <p14:tracePt t="39885" x="2589213" y="4510088"/>
          <p14:tracePt t="39902" x="2589213" y="4518025"/>
          <p14:tracePt t="40817" x="2598738" y="4518025"/>
          <p14:tracePt t="40832" x="2616200" y="4518025"/>
          <p14:tracePt t="40840" x="2625725" y="4518025"/>
          <p14:tracePt t="40848" x="2652713" y="4518025"/>
          <p14:tracePt t="40864" x="2660650" y="4518025"/>
          <p14:tracePt t="40874" x="2679700" y="4518025"/>
          <p14:tracePt t="40891" x="2714625" y="4518025"/>
          <p14:tracePt t="40908" x="2741613" y="4518025"/>
          <p14:tracePt t="40924" x="2776538" y="4518025"/>
          <p14:tracePt t="40941" x="2795588" y="4518025"/>
          <p14:tracePt t="40958" x="2830513" y="4518025"/>
          <p14:tracePt t="40991" x="2840038" y="4518025"/>
          <p14:tracePt t="42146" x="2857500" y="4518025"/>
          <p14:tracePt t="42154" x="2874963" y="4518025"/>
          <p14:tracePt t="42164" x="2894013" y="4518025"/>
          <p14:tracePt t="42181" x="2919413" y="4518025"/>
          <p14:tracePt t="42197" x="2955925" y="4518025"/>
          <p14:tracePt t="42214" x="3000375" y="4537075"/>
          <p14:tracePt t="42231" x="3098800" y="4537075"/>
          <p14:tracePt t="42248" x="3125788" y="4537075"/>
          <p14:tracePt t="42264" x="3224213" y="4537075"/>
          <p14:tracePt t="42281" x="3303588" y="4537075"/>
          <p14:tracePt t="42298" x="3357563" y="4537075"/>
          <p14:tracePt t="42315" x="3402013" y="4537075"/>
          <p14:tracePt t="42331" x="3419475" y="4537075"/>
          <p14:tracePt t="42348" x="3438525" y="4537075"/>
          <p14:tracePt t="42609" x="3446463" y="4537075"/>
          <p14:tracePt t="42617" x="3465513" y="4598988"/>
          <p14:tracePt t="42624" x="3517900" y="4670425"/>
          <p14:tracePt t="42633" x="3571875" y="4776788"/>
          <p14:tracePt t="42649" x="3633788" y="4946650"/>
          <p14:tracePt t="42666" x="3660775" y="5099050"/>
          <p14:tracePt t="42683" x="3687763" y="5224463"/>
          <p14:tracePt t="42700" x="3705225" y="5322888"/>
          <p14:tracePt t="42716" x="3714750" y="5384800"/>
          <p14:tracePt t="42733" x="3732213" y="5419725"/>
          <p14:tracePt t="42750" x="3732213" y="5429250"/>
          <p14:tracePt t="42824" x="3732213" y="5438775"/>
          <p14:tracePt t="43024" x="3732213" y="5419725"/>
          <p14:tracePt t="43035" x="3732213" y="5411788"/>
          <p14:tracePt t="43041" x="3732213" y="5384800"/>
          <p14:tracePt t="43056" x="3732213" y="5375275"/>
          <p14:tracePt t="43068" x="3732213" y="5367338"/>
          <p14:tracePt t="43085" x="3732213" y="5348288"/>
          <p14:tracePt t="43101" x="3732213" y="5322888"/>
          <p14:tracePt t="43118" x="3732213" y="5286375"/>
          <p14:tracePt t="43135" x="3732213" y="5251450"/>
          <p14:tracePt t="43152" x="3732213" y="5153025"/>
          <p14:tracePt t="43169" x="3697288" y="4991100"/>
          <p14:tracePt t="43185" x="3660775" y="4830763"/>
          <p14:tracePt t="43202" x="3643313" y="4732338"/>
          <p14:tracePt t="43219" x="3616325" y="4625975"/>
          <p14:tracePt t="43236" x="3616325" y="4545013"/>
          <p14:tracePt t="43253" x="3598863" y="4446588"/>
          <p14:tracePt t="43269" x="3589338" y="4367213"/>
          <p14:tracePt t="43272" x="3562350" y="4303713"/>
          <p14:tracePt t="43286" x="3562350" y="4241800"/>
          <p14:tracePt t="43302" x="3527425" y="4125913"/>
          <p14:tracePt t="43319" x="3517900" y="4027488"/>
          <p14:tracePt t="43336" x="3500438" y="3822700"/>
          <p14:tracePt t="43353" x="3473450" y="3687763"/>
          <p14:tracePt t="43370" x="3446463" y="3554413"/>
          <p14:tracePt t="43386" x="3438525" y="3455988"/>
          <p14:tracePt t="43403" x="3419475" y="3375025"/>
          <p14:tracePt t="43420" x="3411538" y="3286125"/>
          <p14:tracePt t="43437" x="3411538" y="3205163"/>
          <p14:tracePt t="43454" x="3411538" y="3116263"/>
          <p14:tracePt t="43470" x="3394075" y="3017838"/>
          <p14:tracePt t="43487" x="3394075" y="2946400"/>
          <p14:tracePt t="43504" x="3394075" y="2884488"/>
          <p14:tracePt t="43521" x="3394075" y="2803525"/>
          <p14:tracePt t="43537" x="3394075" y="2768600"/>
          <p14:tracePt t="43554" x="3394075" y="2732088"/>
          <p14:tracePt t="43571" x="3394075" y="2724150"/>
          <p14:tracePt t="43587" x="3394075" y="2705100"/>
          <p14:tracePt t="43946" x="3394075" y="2724150"/>
          <p14:tracePt t="43956" x="3394075" y="2741613"/>
          <p14:tracePt t="43962" x="3384550" y="2768600"/>
          <p14:tracePt t="43973" x="3384550" y="2786063"/>
          <p14:tracePt t="43989" x="3375025" y="2830513"/>
          <p14:tracePt t="44007" x="3375025" y="2840038"/>
          <p14:tracePt t="44048" x="3394075" y="2830513"/>
          <p14:tracePt t="44056" x="3411538" y="2813050"/>
          <p14:tracePt t="44073" x="3465513" y="2795588"/>
          <p14:tracePt t="44090" x="3544888" y="2768600"/>
          <p14:tracePt t="44107" x="3633788" y="2741613"/>
          <p14:tracePt t="44124" x="3741738" y="2714625"/>
          <p14:tracePt t="44141" x="3830638" y="2705100"/>
          <p14:tracePt t="44157" x="3911600" y="2697163"/>
          <p14:tracePt t="44174" x="3973513" y="2670175"/>
          <p14:tracePt t="44191" x="4017963" y="2670175"/>
          <p14:tracePt t="44208" x="4062413" y="2643188"/>
          <p14:tracePt t="44224" x="4081463" y="2643188"/>
          <p14:tracePt t="44241" x="4089400" y="2643188"/>
          <p14:tracePt t="44275" x="4108450" y="2633663"/>
          <p14:tracePt t="44291" x="4125913" y="2616200"/>
          <p14:tracePt t="44308" x="4143375" y="2598738"/>
          <p14:tracePt t="44325" x="4160838" y="2571750"/>
          <p14:tracePt t="44342" x="4187825" y="2544763"/>
          <p14:tracePt t="44358" x="4197350" y="2517775"/>
          <p14:tracePt t="44375" x="4205288" y="2509838"/>
          <p14:tracePt t="44392" x="4214813" y="2473325"/>
          <p14:tracePt t="44408" x="4232275" y="2428875"/>
          <p14:tracePt t="44425" x="4232275" y="2393950"/>
          <p14:tracePt t="44442" x="4241800" y="2339975"/>
          <p14:tracePt t="44459" x="4241800" y="2295525"/>
          <p14:tracePt t="44476" x="4241800" y="2268538"/>
          <p14:tracePt t="44492" x="4241800" y="2241550"/>
          <p14:tracePt t="44509" x="4241800" y="2224088"/>
          <p14:tracePt t="44526" x="4232275" y="2214563"/>
          <p14:tracePt t="44542" x="4214813" y="2197100"/>
          <p14:tracePt t="44559" x="4205288" y="2187575"/>
          <p14:tracePt t="44576" x="4187825" y="2170113"/>
          <p14:tracePt t="44592" x="4160838" y="2152650"/>
          <p14:tracePt t="44609" x="4125913" y="2133600"/>
          <p14:tracePt t="44626" x="4081463" y="2116138"/>
          <p14:tracePt t="44643" x="4027488" y="2098675"/>
          <p14:tracePt t="44660" x="3956050" y="2054225"/>
          <p14:tracePt t="44677" x="3867150" y="2017713"/>
          <p14:tracePt t="44693" x="3786188" y="2000250"/>
          <p14:tracePt t="44710" x="3705225" y="1973263"/>
          <p14:tracePt t="44727" x="3652838" y="1955800"/>
          <p14:tracePt t="44743" x="3608388" y="1955800"/>
          <p14:tracePt t="44760" x="3554413" y="1955800"/>
          <p14:tracePt t="44777" x="3490913" y="1938338"/>
          <p14:tracePt t="44794" x="3446463" y="1938338"/>
          <p14:tracePt t="44811" x="3375025" y="1928813"/>
          <p14:tracePt t="44827" x="3303588" y="1928813"/>
          <p14:tracePt t="44844" x="3205163" y="1928813"/>
          <p14:tracePt t="44861" x="3108325" y="1928813"/>
          <p14:tracePt t="44878" x="3009900" y="1928813"/>
          <p14:tracePt t="44894" x="2911475" y="1928813"/>
          <p14:tracePt t="44911" x="2795588" y="1928813"/>
          <p14:tracePt t="44928" x="2768600" y="1928813"/>
          <p14:tracePt t="44944" x="2679700" y="1928813"/>
          <p14:tracePt t="44961" x="2643188" y="1928813"/>
          <p14:tracePt t="44978" x="2598738" y="1928813"/>
          <p14:tracePt t="44994" x="2562225" y="1928813"/>
          <p14:tracePt t="45011" x="2517775" y="1928813"/>
          <p14:tracePt t="45028" x="2465388" y="1928813"/>
          <p14:tracePt t="45045" x="2428875" y="1928813"/>
          <p14:tracePt t="45061" x="2384425" y="1928813"/>
          <p14:tracePt t="45079" x="2366963" y="1928813"/>
          <p14:tracePt t="45095" x="2330450" y="1928813"/>
          <p14:tracePt t="45112" x="2295525" y="1928813"/>
          <p14:tracePt t="45129" x="2259013" y="1928813"/>
          <p14:tracePt t="45145" x="2205038" y="1946275"/>
          <p14:tracePt t="45162" x="2187575" y="1946275"/>
          <p14:tracePt t="45179" x="2170113" y="1946275"/>
          <p14:tracePt t="45196" x="2143125" y="1946275"/>
          <p14:tracePt t="45212" x="2108200" y="1946275"/>
          <p14:tracePt t="45229" x="2081213" y="1946275"/>
          <p14:tracePt t="45246" x="2062163" y="1965325"/>
          <p14:tracePt t="45262" x="2027238" y="1973263"/>
          <p14:tracePt t="45280" x="1973263" y="1990725"/>
          <p14:tracePt t="45296" x="1965325" y="1990725"/>
          <p14:tracePt t="45313" x="1919288" y="2009775"/>
          <p14:tracePt t="45330" x="1901825" y="2036763"/>
          <p14:tracePt t="45347" x="1857375" y="2062163"/>
          <p14:tracePt t="45363" x="1822450" y="2089150"/>
          <p14:tracePt t="45380" x="1785938" y="2108200"/>
          <p14:tracePt t="45397" x="1731963" y="2133600"/>
          <p14:tracePt t="45414" x="1697038" y="2170113"/>
          <p14:tracePt t="45431" x="1670050" y="2187575"/>
          <p14:tracePt t="45447" x="1633538" y="2205038"/>
          <p14:tracePt t="45463" x="1589088" y="2241550"/>
          <p14:tracePt t="45480" x="1562100" y="2259013"/>
          <p14:tracePt t="45498" x="1554163" y="2268538"/>
          <p14:tracePt t="45514" x="1544638" y="2268538"/>
          <p14:tracePt t="45641" x="1562100" y="2259013"/>
          <p14:tracePt t="45649" x="1589088" y="2241550"/>
          <p14:tracePt t="45656" x="1608138" y="2224088"/>
          <p14:tracePt t="45665" x="1633538" y="2214563"/>
          <p14:tracePt t="45682" x="1724025" y="2170113"/>
          <p14:tracePt t="45698" x="1857375" y="2116138"/>
          <p14:tracePt t="45715" x="2027238" y="2054225"/>
          <p14:tracePt t="45732" x="2241550" y="2000250"/>
          <p14:tracePt t="45749" x="2465388" y="1901825"/>
          <p14:tracePt t="45765" x="2705100" y="1812925"/>
          <p14:tracePt t="45782" x="2928938" y="1724025"/>
          <p14:tracePt t="45784" x="3027363" y="1670050"/>
          <p14:tracePt t="45799" x="3116263" y="1633538"/>
          <p14:tracePt t="45816" x="3276600" y="1554163"/>
          <p14:tracePt t="45832" x="3411538" y="1500188"/>
          <p14:tracePt t="45849" x="3455988" y="1473200"/>
          <p14:tracePt t="45866" x="3473450" y="1465263"/>
          <p14:tracePt t="45882" x="3490913" y="1455738"/>
          <p14:tracePt t="45900" x="3500438" y="1446213"/>
          <p14:tracePt t="45916" x="3509963" y="1438275"/>
          <p14:tracePt t="45933" x="3517900" y="1419225"/>
          <p14:tracePt t="45950" x="3527425" y="1401763"/>
          <p14:tracePt t="45966" x="3536950" y="1393825"/>
          <p14:tracePt t="45983" x="3554413" y="1357313"/>
          <p14:tracePt t="46000" x="3554413" y="1347788"/>
          <p14:tracePt t="46017" x="3562350" y="1295400"/>
          <p14:tracePt t="46033" x="3571875" y="1241425"/>
          <p14:tracePt t="46050" x="3571875" y="1179513"/>
          <p14:tracePt t="46067" x="3571875" y="1143000"/>
          <p14:tracePt t="46083" x="3571875" y="1089025"/>
          <p14:tracePt t="46100" x="3554413" y="1054100"/>
          <p14:tracePt t="46117" x="3544888" y="1027113"/>
          <p14:tracePt t="46134" x="3527425" y="1009650"/>
          <p14:tracePt t="46150" x="3482975" y="1000125"/>
          <p14:tracePt t="46167" x="3438525" y="982663"/>
          <p14:tracePt t="46184" x="3330575" y="946150"/>
          <p14:tracePt t="46200" x="3259138" y="919163"/>
          <p14:tracePt t="46217" x="3179763" y="893763"/>
          <p14:tracePt t="46234" x="3098800" y="893763"/>
          <p14:tracePt t="46251" x="3009900" y="874713"/>
          <p14:tracePt t="46268" x="2955925" y="866775"/>
          <p14:tracePt t="46284" x="2857500" y="847725"/>
          <p14:tracePt t="46301" x="2803525" y="847725"/>
          <p14:tracePt t="46318" x="2768600" y="847725"/>
          <p14:tracePt t="46334" x="2741613" y="847725"/>
          <p14:tracePt t="46351" x="2724150" y="847725"/>
          <p14:tracePt t="46368" x="2652713" y="884238"/>
          <p14:tracePt t="46385" x="2608263" y="911225"/>
          <p14:tracePt t="46402" x="2544763" y="973138"/>
          <p14:tracePt t="46418" x="2509838" y="1044575"/>
          <p14:tracePt t="46435" x="2473325" y="1169988"/>
          <p14:tracePt t="46452" x="2455863" y="1276350"/>
          <p14:tracePt t="46468" x="2473325" y="1393825"/>
          <p14:tracePt t="46485" x="2500313" y="1473200"/>
          <p14:tracePt t="46502" x="2544763" y="1536700"/>
          <p14:tracePt t="46519" x="2581275" y="1571625"/>
          <p14:tracePt t="46536" x="2633663" y="1589088"/>
          <p14:tracePt t="46552" x="2670175" y="1589088"/>
          <p14:tracePt t="46569" x="2714625" y="1589088"/>
          <p14:tracePt t="46586" x="2751138" y="1589088"/>
          <p14:tracePt t="46603" x="2822575" y="1562100"/>
          <p14:tracePt t="46619" x="2928938" y="1490663"/>
          <p14:tracePt t="46636" x="3036888" y="1438275"/>
          <p14:tracePt t="46653" x="3143250" y="1366838"/>
          <p14:tracePt t="46670" x="3214688" y="1312863"/>
          <p14:tracePt t="46686" x="3268663" y="1268413"/>
          <p14:tracePt t="46703" x="3313113" y="1223963"/>
          <p14:tracePt t="46720" x="3322638" y="1196975"/>
          <p14:tracePt t="46737" x="3322638" y="1179513"/>
          <p14:tracePt t="46771" x="3322638" y="1160463"/>
          <p14:tracePt t="46787" x="3322638" y="1143000"/>
          <p14:tracePt t="46804" x="3313113" y="1125538"/>
          <p14:tracePt t="46820" x="3295650" y="1108075"/>
          <p14:tracePt t="46837" x="3276600" y="1098550"/>
          <p14:tracePt t="46854" x="3251200" y="1071563"/>
          <p14:tracePt t="46871" x="3205163" y="1044575"/>
          <p14:tracePt t="46888" x="3143250" y="1027113"/>
          <p14:tracePt t="46904" x="3108325" y="1009650"/>
          <p14:tracePt t="46921" x="3062288" y="990600"/>
          <p14:tracePt t="46938" x="3044825" y="990600"/>
          <p14:tracePt t="46955" x="3017838" y="990600"/>
          <p14:tracePt t="46972" x="3000375" y="990600"/>
          <p14:tracePt t="46988" x="2965450" y="990600"/>
          <p14:tracePt t="47005" x="2928938" y="1027113"/>
          <p14:tracePt t="47022" x="2884488" y="1081088"/>
          <p14:tracePt t="47039" x="2840038" y="1143000"/>
          <p14:tracePt t="47056" x="2803525" y="1214438"/>
          <p14:tracePt t="47072" x="2803525" y="1223963"/>
          <p14:tracePt t="47088" x="2803525" y="1258888"/>
          <p14:tracePt t="47105" x="2803525" y="1268413"/>
          <p14:tracePt t="47122" x="2813050" y="1285875"/>
          <p14:tracePt t="47201" x="2830513" y="1285875"/>
          <p14:tracePt t="47224" x="2840038" y="1285875"/>
          <p14:tracePt t="47241" x="2847975" y="1276350"/>
          <p14:tracePt t="47258" x="2847975" y="1258888"/>
          <p14:tracePt t="47264" x="2847975" y="1250950"/>
          <p14:tracePt t="47274" x="2847975" y="1241425"/>
          <p14:tracePt t="47289" x="2840038" y="1231900"/>
          <p14:tracePt t="47320" x="2830513" y="1231900"/>
          <p14:tracePt t="47338" x="2830513" y="1223963"/>
          <p14:tracePt t="47344" x="2822575" y="1223963"/>
          <p14:tracePt t="47360" x="2813050" y="1223963"/>
          <p14:tracePt t="47373" x="2795588" y="1223963"/>
          <p14:tracePt t="47390" x="2768600" y="1223963"/>
          <p14:tracePt t="47407" x="2714625" y="1223963"/>
          <p14:tracePt t="47424" x="2625725" y="1223963"/>
          <p14:tracePt t="47440" x="2509838" y="1258888"/>
          <p14:tracePt t="47457" x="2357438" y="1322388"/>
          <p14:tracePt t="47474" x="2214563" y="1411288"/>
          <p14:tracePt t="47491" x="2116138" y="1473200"/>
          <p14:tracePt t="47508" x="2036763" y="1536700"/>
          <p14:tracePt t="47524" x="1973263" y="1589088"/>
          <p14:tracePt t="47541" x="1919288" y="1643063"/>
          <p14:tracePt t="47558" x="1857375" y="1679575"/>
          <p14:tracePt t="47575" x="1839913" y="1704975"/>
          <p14:tracePt t="47591" x="1785938" y="1741488"/>
          <p14:tracePt t="47608" x="1776413" y="1741488"/>
          <p14:tracePt t="47656" x="1758950" y="1741488"/>
          <p14:tracePt t="47680" x="1741488" y="1741488"/>
          <p14:tracePt t="47689" x="1731963" y="1741488"/>
          <p14:tracePt t="47696" x="1731963" y="1724025"/>
          <p14:tracePt t="47708" x="1724025" y="1724025"/>
          <p14:tracePt t="47725" x="1714500" y="1714500"/>
          <p14:tracePt t="47742" x="1704975" y="1704975"/>
          <p14:tracePt t="47768" x="1697038" y="1704975"/>
          <p14:tracePt t="47832" x="1679575" y="1704975"/>
          <p14:tracePt t="47850" x="1660525" y="1704975"/>
          <p14:tracePt t="47857" x="1625600" y="1704975"/>
          <p14:tracePt t="47864" x="1598613" y="1704975"/>
          <p14:tracePt t="47876" x="1562100" y="1704975"/>
          <p14:tracePt t="47892" x="1517650" y="1704975"/>
          <p14:tracePt t="47909" x="1482725" y="1704975"/>
          <p14:tracePt t="47926" x="1438275" y="1704975"/>
          <p14:tracePt t="47943" x="1419225" y="1704975"/>
          <p14:tracePt t="47959" x="1411288" y="1704975"/>
          <p14:tracePt t="47976" x="1384300" y="1704975"/>
          <p14:tracePt t="47993" x="1374775" y="1724025"/>
          <p14:tracePt t="48010" x="1374775" y="1731963"/>
          <p14:tracePt t="48026" x="1357313" y="1768475"/>
          <p14:tracePt t="48043" x="1330325" y="1795463"/>
          <p14:tracePt t="48060" x="1312863" y="1830388"/>
          <p14:tracePt t="48077" x="1303338" y="1857375"/>
          <p14:tracePt t="48094" x="1295400" y="1866900"/>
          <p14:tracePt t="48110" x="1295400" y="1884363"/>
          <p14:tracePt t="48127" x="1285875" y="1901825"/>
          <p14:tracePt t="48144" x="1276350" y="1928813"/>
          <p14:tracePt t="48161" x="1258888" y="1955800"/>
          <p14:tracePt t="48177" x="1241425" y="1982788"/>
          <p14:tracePt t="48194" x="1223963" y="2027238"/>
          <p14:tracePt t="48211" x="1214438" y="2071688"/>
          <p14:tracePt t="48228" x="1196975" y="2143125"/>
          <p14:tracePt t="48245" x="1169988" y="2214563"/>
          <p14:tracePt t="48261" x="1152525" y="2286000"/>
          <p14:tracePt t="48278" x="1125538" y="2357438"/>
          <p14:tracePt t="48280" x="1108075" y="2393950"/>
          <p14:tracePt t="48295" x="1108075" y="2428875"/>
          <p14:tracePt t="48312" x="1081088" y="2490788"/>
          <p14:tracePt t="48328" x="1081088" y="2571750"/>
          <p14:tracePt t="48345" x="1081088" y="2608263"/>
          <p14:tracePt t="48362" x="1081088" y="2660650"/>
          <p14:tracePt t="48379" x="1081088" y="2697163"/>
          <p14:tracePt t="48395" x="1081088" y="2741613"/>
          <p14:tracePt t="48412" x="1081088" y="2776538"/>
          <p14:tracePt t="48429" x="1081088" y="2822575"/>
          <p14:tracePt t="48446" x="1081088" y="2857500"/>
          <p14:tracePt t="48462" x="1081088" y="2919413"/>
          <p14:tracePt t="48479" x="1081088" y="2973388"/>
          <p14:tracePt t="48496" x="1081088" y="3027363"/>
          <p14:tracePt t="48512" x="1081088" y="3098800"/>
          <p14:tracePt t="48529" x="1081088" y="3143250"/>
          <p14:tracePt t="48546" x="1081088" y="3197225"/>
          <p14:tracePt t="48563" x="1081088" y="3241675"/>
          <p14:tracePt t="48580" x="1081088" y="3295650"/>
          <p14:tracePt t="48597" x="1081088" y="3348038"/>
          <p14:tracePt t="48613" x="1081088" y="3411538"/>
          <p14:tracePt t="48630" x="1081088" y="3465513"/>
          <p14:tracePt t="48647" x="1081088" y="3527425"/>
          <p14:tracePt t="48663" x="1081088" y="3571875"/>
          <p14:tracePt t="48680" x="1081088" y="3670300"/>
          <p14:tracePt t="48697" x="1081088" y="3714750"/>
          <p14:tracePt t="48714" x="1081088" y="3776663"/>
          <p14:tracePt t="48730" x="1071563" y="3813175"/>
          <p14:tracePt t="48747" x="1071563" y="3848100"/>
          <p14:tracePt t="48764" x="1071563" y="3894138"/>
          <p14:tracePt t="48781" x="1071563" y="3938588"/>
          <p14:tracePt t="48798" x="1062038" y="3990975"/>
          <p14:tracePt t="48814" x="1062038" y="4027488"/>
          <p14:tracePt t="48831" x="1062038" y="4089400"/>
          <p14:tracePt t="48848" x="1062038" y="4125913"/>
          <p14:tracePt t="48864" x="1062038" y="4214813"/>
          <p14:tracePt t="48881" x="1062038" y="4259263"/>
          <p14:tracePt t="48898" x="1062038" y="4313238"/>
          <p14:tracePt t="48915" x="1062038" y="4348163"/>
          <p14:tracePt t="48931" x="1054100" y="4384675"/>
          <p14:tracePt t="48948" x="1044575" y="4429125"/>
          <p14:tracePt t="48965" x="1044575" y="4465638"/>
          <p14:tracePt t="48982" x="1036638" y="4500563"/>
          <p14:tracePt t="48999" x="1036638" y="4527550"/>
          <p14:tracePt t="49015" x="1036638" y="4554538"/>
          <p14:tracePt t="49032" x="1036638" y="4589463"/>
          <p14:tracePt t="49048" x="1036638" y="4660900"/>
          <p14:tracePt t="49065" x="1036638" y="4697413"/>
          <p14:tracePt t="49082" x="1036638" y="4751388"/>
          <p14:tracePt t="49099" x="1036638" y="4795838"/>
          <p14:tracePt t="49116" x="1036638" y="4830763"/>
          <p14:tracePt t="49132" x="1036638" y="4875213"/>
          <p14:tracePt t="49149" x="1036638" y="4938713"/>
          <p14:tracePt t="49166" x="1036638" y="4991100"/>
          <p14:tracePt t="49182" x="1036638" y="5054600"/>
          <p14:tracePt t="49199" x="1036638" y="5099050"/>
          <p14:tracePt t="49216" x="1036638" y="5160963"/>
          <p14:tracePt t="49233" x="1036638" y="5180013"/>
          <p14:tracePt t="49250" x="1036638" y="5197475"/>
          <p14:tracePt t="49267" x="1054100" y="5232400"/>
          <p14:tracePt t="49283" x="1054100" y="5251450"/>
          <p14:tracePt t="49300" x="1071563" y="5286375"/>
          <p14:tracePt t="49317" x="1089025" y="5313363"/>
          <p14:tracePt t="49333" x="1089025" y="5330825"/>
          <p14:tracePt t="49350" x="1108075" y="5357813"/>
          <p14:tracePt t="49367" x="1108075" y="5375275"/>
          <p14:tracePt t="49383" x="1133475" y="5419725"/>
          <p14:tracePt t="49400" x="1152525" y="5456238"/>
          <p14:tracePt t="49417" x="1169988" y="5483225"/>
          <p14:tracePt t="49433" x="1187450" y="5510213"/>
          <p14:tracePt t="49451" x="1204913" y="5527675"/>
          <p14:tracePt t="49467" x="1223963" y="5545138"/>
          <p14:tracePt t="49484" x="1258888" y="5562600"/>
          <p14:tracePt t="49501" x="1295400" y="5581650"/>
          <p14:tracePt t="49517" x="1347788" y="5608638"/>
          <p14:tracePt t="49534" x="1393825" y="5608638"/>
          <p14:tracePt t="49551" x="1473200" y="5634038"/>
          <p14:tracePt t="49567" x="1527175" y="5653088"/>
          <p14:tracePt t="49585" x="1704975" y="5661025"/>
          <p14:tracePt t="49601" x="1822450" y="5680075"/>
          <p14:tracePt t="49618" x="1946275" y="5680075"/>
          <p14:tracePt t="49635" x="2062163" y="5680075"/>
          <p14:tracePt t="49651" x="2197100" y="5680075"/>
          <p14:tracePt t="49668" x="2322513" y="5653088"/>
          <p14:tracePt t="49685" x="2428875" y="5653088"/>
          <p14:tracePt t="49701" x="2536825" y="5653088"/>
          <p14:tracePt t="49718" x="2670175" y="5653088"/>
          <p14:tracePt t="49735" x="2840038" y="5653088"/>
          <p14:tracePt t="49752" x="2946400" y="5653088"/>
          <p14:tracePt t="49768" x="3081338" y="5653088"/>
          <p14:tracePt t="49785" x="3205163" y="5653088"/>
          <p14:tracePt t="49802" x="3375025" y="5653088"/>
          <p14:tracePt t="49819" x="3562350" y="5653088"/>
          <p14:tracePt t="49835" x="3759200" y="5643563"/>
          <p14:tracePt t="49853" x="3938588" y="5643563"/>
          <p14:tracePt t="49869" x="4098925" y="5643563"/>
          <p14:tracePt t="49886" x="4276725" y="5643563"/>
          <p14:tracePt t="49903" x="4446588" y="5643563"/>
          <p14:tracePt t="49919" x="4598988" y="5643563"/>
          <p14:tracePt t="49936" x="4776788" y="5643563"/>
          <p14:tracePt t="49953" x="4884738" y="5643563"/>
          <p14:tracePt t="49970" x="5018088" y="5643563"/>
          <p14:tracePt t="49987" x="5187950" y="5643563"/>
          <p14:tracePt t="50003" x="5384800" y="5643563"/>
          <p14:tracePt t="50020" x="5626100" y="5643563"/>
          <p14:tracePt t="50037" x="5848350" y="5643563"/>
          <p14:tracePt t="50054" x="6062663" y="5643563"/>
          <p14:tracePt t="50071" x="6296025" y="5643563"/>
          <p14:tracePt t="50087" x="6545263" y="5643563"/>
          <p14:tracePt t="50104" x="6796088" y="5643563"/>
          <p14:tracePt t="50121" x="7134225" y="5643563"/>
          <p14:tracePt t="50137" x="7375525" y="5643563"/>
          <p14:tracePt t="50154" x="7599363" y="5643563"/>
          <p14:tracePt t="50171" x="7823200" y="5643563"/>
          <p14:tracePt t="50188" x="8018463" y="5643563"/>
          <p14:tracePt t="50205" x="8188325" y="5643563"/>
          <p14:tracePt t="50221" x="8323263" y="5643563"/>
          <p14:tracePt t="50238" x="8429625" y="5643563"/>
          <p14:tracePt t="50255" x="8582025" y="5643563"/>
          <p14:tracePt t="50272" x="8715375" y="5626100"/>
          <p14:tracePt t="50273" x="8777288" y="5616575"/>
          <p14:tracePt t="50288" x="8875713" y="5599113"/>
          <p14:tracePt t="50305" x="8929688" y="5589588"/>
          <p14:tracePt t="50322" x="8947150" y="5581650"/>
          <p14:tracePt t="50339" x="8956675" y="5581650"/>
          <p14:tracePt t="50355" x="8974138" y="5562600"/>
          <p14:tracePt t="50372" x="8983663" y="5562600"/>
          <p14:tracePt t="50389" x="9010650" y="5554663"/>
          <p14:tracePt t="50406" x="9018588" y="5537200"/>
          <p14:tracePt t="50422" x="9018588" y="5527675"/>
          <p14:tracePt t="50439" x="9018588" y="5483225"/>
          <p14:tracePt t="50456" x="9018588" y="5465763"/>
          <p14:tracePt t="50472" x="9018588" y="5402263"/>
          <p14:tracePt t="50489" x="9018588" y="5330825"/>
          <p14:tracePt t="50506" x="9018588" y="5214938"/>
          <p14:tracePt t="50522" x="9018588" y="5099050"/>
          <p14:tracePt t="50540" x="9018588" y="4946650"/>
          <p14:tracePt t="50556" x="9045575" y="4822825"/>
          <p14:tracePt t="50573" x="9117013" y="4714875"/>
          <p14:tracePt t="50590" x="9188450" y="4616450"/>
          <p14:tracePt t="50607" x="9259888" y="4518025"/>
          <p14:tracePt t="50623" x="9323388" y="4340225"/>
          <p14:tracePt t="50640" x="9340850" y="4259263"/>
          <p14:tracePt t="50657" x="9367838" y="3990975"/>
          <p14:tracePt t="50673" x="9429750" y="3786188"/>
          <p14:tracePt t="50690" x="9466263" y="3660775"/>
          <p14:tracePt t="50707" x="9518650" y="3517900"/>
          <p14:tracePt t="50724" x="9572625" y="3411538"/>
          <p14:tracePt t="50740" x="9599613" y="3313113"/>
          <p14:tracePt t="50757" x="9671050" y="3187700"/>
          <p14:tracePt t="50774" x="9759950" y="3044825"/>
          <p14:tracePt t="50775" x="9786938" y="2982913"/>
          <p14:tracePt t="50790" x="9823450" y="2911475"/>
          <p14:tracePt t="50808" x="9894888" y="2795588"/>
          <p14:tracePt t="50824" x="9956800" y="2643188"/>
          <p14:tracePt t="50841" x="9991725" y="2562225"/>
          <p14:tracePt t="50858" x="10001250" y="2500313"/>
          <p14:tracePt t="50875" x="10001250" y="2455863"/>
          <p14:tracePt t="50891" x="10001250" y="2419350"/>
          <p14:tracePt t="50908" x="10001250" y="2384425"/>
          <p14:tracePt t="50925" x="10001250" y="2374900"/>
          <p14:tracePt t="50942" x="10001250" y="2357438"/>
          <p14:tracePt t="50958" x="10001250" y="2330450"/>
          <p14:tracePt t="50975" x="9991725" y="2303463"/>
          <p14:tracePt t="50992" x="9966325" y="2259013"/>
          <p14:tracePt t="51008" x="9939338" y="2224088"/>
          <p14:tracePt t="51025" x="9912350" y="2179638"/>
          <p14:tracePt t="51042" x="9848850" y="2143125"/>
          <p14:tracePt t="51059" x="9777413" y="2108200"/>
          <p14:tracePt t="51076" x="9661525" y="2071688"/>
          <p14:tracePt t="51092" x="9563100" y="2044700"/>
          <p14:tracePt t="51109" x="9466263" y="2027238"/>
          <p14:tracePt t="51126" x="9331325" y="2027238"/>
          <p14:tracePt t="51142" x="9197975" y="2027238"/>
          <p14:tracePt t="51160" x="9001125" y="2027238"/>
          <p14:tracePt t="51176" x="8724900" y="2027238"/>
          <p14:tracePt t="51193" x="8331200" y="2027238"/>
          <p14:tracePt t="51210" x="8126413" y="2027238"/>
          <p14:tracePt t="51226" x="7939088" y="2044700"/>
          <p14:tracePt t="51243" x="7804150" y="2044700"/>
          <p14:tracePt t="51260" x="7697788" y="2044700"/>
          <p14:tracePt t="51277" x="7572375" y="2044700"/>
          <p14:tracePt t="51280" x="7518400" y="2044700"/>
          <p14:tracePt t="51293" x="7439025" y="2044700"/>
          <p14:tracePt t="51310" x="7277100" y="2044700"/>
          <p14:tracePt t="51326" x="7081838" y="2044700"/>
          <p14:tracePt t="51343" x="6867525" y="2044700"/>
          <p14:tracePt t="51360" x="6527800" y="2044700"/>
          <p14:tracePt t="51377" x="6348413" y="2044700"/>
          <p14:tracePt t="51394" x="6224588" y="2044700"/>
          <p14:tracePt t="51411" x="6089650" y="2054225"/>
          <p14:tracePt t="51428" x="5983288" y="2054225"/>
          <p14:tracePt t="51444" x="5867400" y="2054225"/>
          <p14:tracePt t="51460" x="5724525" y="2054225"/>
          <p14:tracePt t="51478" x="5599113" y="2054225"/>
          <p14:tracePt t="51494" x="5500688" y="2054225"/>
          <p14:tracePt t="51511" x="5429250" y="2054225"/>
          <p14:tracePt t="51528" x="5367338" y="2054225"/>
          <p14:tracePt t="51545" x="5268913" y="2054225"/>
          <p14:tracePt t="51561" x="5224463" y="2054225"/>
          <p14:tracePt t="51578" x="5197475" y="2054225"/>
          <p14:tracePt t="51594" x="5180013" y="2054225"/>
          <p14:tracePt t="51612" x="5160963" y="2054225"/>
          <p14:tracePt t="51629" x="5143500" y="2054225"/>
          <p14:tracePt t="51645" x="5108575" y="2054225"/>
          <p14:tracePt t="51662" x="5062538" y="2054225"/>
          <p14:tracePt t="51679" x="5000625" y="2044700"/>
          <p14:tracePt t="51696" x="4902200" y="2044700"/>
          <p14:tracePt t="51712" x="4803775" y="2044700"/>
          <p14:tracePt t="51728" x="4608513" y="2044700"/>
          <p14:tracePt t="51745" x="4446588" y="2044700"/>
          <p14:tracePt t="51762" x="4268788" y="2044700"/>
          <p14:tracePt t="51779" x="4089400" y="2044700"/>
          <p14:tracePt t="51796" x="3929063" y="2044700"/>
          <p14:tracePt t="51812" x="3751263" y="2044700"/>
          <p14:tracePt t="51830" x="3589338" y="2044700"/>
          <p14:tracePt t="51847" x="3438525" y="2044700"/>
          <p14:tracePt t="51864" x="3286125" y="2044700"/>
          <p14:tracePt t="51880" x="3259138" y="2044700"/>
          <p14:tracePt t="51913" x="3214688" y="2044700"/>
          <p14:tracePt t="51930" x="3133725" y="2044700"/>
          <p14:tracePt t="51946" x="3036888" y="2036763"/>
          <p14:tracePt t="51963" x="2938463" y="2017713"/>
          <p14:tracePt t="51980" x="2813050" y="1990725"/>
          <p14:tracePt t="51997" x="2697163" y="1982788"/>
          <p14:tracePt t="52013" x="2598738" y="1965325"/>
          <p14:tracePt t="52030" x="2482850" y="1965325"/>
          <p14:tracePt t="52047" x="2330450" y="1965325"/>
          <p14:tracePt t="52064" x="2268538" y="1965325"/>
          <p14:tracePt t="52081" x="2224088" y="1965325"/>
          <p14:tracePt t="52097" x="2170113" y="1973263"/>
          <p14:tracePt t="52114" x="2125663" y="1982788"/>
          <p14:tracePt t="52131" x="2054225" y="2000250"/>
          <p14:tracePt t="52148" x="1990725" y="2017713"/>
          <p14:tracePt t="52165" x="1911350" y="2027238"/>
          <p14:tracePt t="52181" x="1839913" y="2044700"/>
          <p14:tracePt t="52198" x="1768475" y="2054225"/>
          <p14:tracePt t="52215" x="1697038" y="2062163"/>
          <p14:tracePt t="52232" x="1633538" y="2071688"/>
          <p14:tracePt t="52248" x="1589088" y="2089150"/>
          <p14:tracePt t="52265" x="1562100" y="2089150"/>
          <p14:tracePt t="52282" x="1544638" y="2089150"/>
          <p14:tracePt t="52299" x="1536700" y="2089150"/>
          <p14:tracePt t="52315" x="1527175" y="2089150"/>
          <p14:tracePt t="52332" x="1517650" y="2089150"/>
          <p14:tracePt t="52368" x="1500188" y="2089150"/>
          <p14:tracePt t="52400" x="1490663" y="2089150"/>
          <p14:tracePt t="52473" x="1482725" y="2089150"/>
          <p14:tracePt t="52489" x="1473200" y="2089150"/>
          <p14:tracePt t="52496" x="1465263" y="2089150"/>
          <p14:tracePt t="52505" x="1455738" y="2089150"/>
          <p14:tracePt t="52521" x="1438275" y="2089150"/>
          <p14:tracePt t="52545" x="1428750" y="2089150"/>
          <p14:tracePt t="52650" x="1419225" y="2089150"/>
          <p14:tracePt t="52657" x="1411288" y="2089150"/>
          <p14:tracePt t="52672" x="1401763" y="2089150"/>
          <p14:tracePt t="52705" x="1393825" y="2089150"/>
          <p14:tracePt t="52712" x="1384300" y="2089150"/>
          <p14:tracePt t="52905" x="1374775" y="2089150"/>
          <p14:tracePt t="53081" x="1357313" y="2089150"/>
          <p14:tracePt t="53088" x="1347788" y="2089150"/>
          <p14:tracePt t="53104" x="1339850" y="2089150"/>
          <p14:tracePt t="53113" x="1330325" y="2089150"/>
          <p14:tracePt t="53123" x="1322388" y="2089150"/>
          <p14:tracePt t="53152" x="1312863" y="2089150"/>
          <p14:tracePt t="53384" x="1303338" y="2089150"/>
          <p14:tracePt t="53474" x="1295400" y="2108200"/>
          <p14:tracePt t="53489" x="1295400" y="2116138"/>
          <p14:tracePt t="53496" x="1285875" y="2125663"/>
          <p14:tracePt t="53504" x="1276350" y="2143125"/>
          <p14:tracePt t="53521" x="1268413" y="2160588"/>
          <p14:tracePt t="53538" x="1250950" y="2187575"/>
          <p14:tracePt t="53571" x="1250950" y="2197100"/>
          <p14:tracePt t="53588" x="1231900" y="2224088"/>
          <p14:tracePt t="53605" x="1231900" y="2232025"/>
          <p14:tracePt t="53622" x="1231900" y="2241550"/>
          <p14:tracePt t="53638" x="1231900" y="2259013"/>
          <p14:tracePt t="53655" x="1223963" y="2286000"/>
          <p14:tracePt t="53672" x="1223963" y="2295525"/>
          <p14:tracePt t="53689" x="1214438" y="2312988"/>
          <p14:tracePt t="53706" x="1214438" y="2322513"/>
          <p14:tracePt t="53722" x="1196975" y="2347913"/>
          <p14:tracePt t="53739" x="1196975" y="2374900"/>
          <p14:tracePt t="53756" x="1196975" y="2401888"/>
          <p14:tracePt t="53772" x="1179513" y="2419350"/>
          <p14:tracePt t="53789" x="1179513" y="2438400"/>
          <p14:tracePt t="53806" x="1179513" y="2446338"/>
          <p14:tracePt t="53823" x="1179513" y="2465388"/>
          <p14:tracePt t="53839" x="1160463" y="2490788"/>
          <p14:tracePt t="53856" x="1160463" y="2509838"/>
          <p14:tracePt t="53873" x="1160463" y="2527300"/>
          <p14:tracePt t="53890" x="1160463" y="2554288"/>
          <p14:tracePt t="53907" x="1160463" y="2571750"/>
          <p14:tracePt t="53923" x="1143000" y="2598738"/>
          <p14:tracePt t="53940" x="1143000" y="2633663"/>
          <p14:tracePt t="53957" x="1143000" y="2670175"/>
          <p14:tracePt t="53973" x="1125538" y="2714625"/>
          <p14:tracePt t="53990" x="1116013" y="2751138"/>
          <p14:tracePt t="54007" x="1108075" y="2786063"/>
          <p14:tracePt t="54024" x="1089025" y="2847975"/>
          <p14:tracePt t="54041" x="1081088" y="2894013"/>
          <p14:tracePt t="54057" x="1071563" y="2946400"/>
          <p14:tracePt t="54074" x="1062038" y="3009900"/>
          <p14:tracePt t="54091" x="1036638" y="3081338"/>
          <p14:tracePt t="54108" x="1036638" y="3143250"/>
          <p14:tracePt t="54124" x="1027113" y="3214688"/>
          <p14:tracePt t="54141" x="1017588" y="3276600"/>
          <p14:tracePt t="54158" x="1017588" y="3340100"/>
          <p14:tracePt t="54175" x="1017588" y="3419475"/>
          <p14:tracePt t="54192" x="1017588" y="3500438"/>
          <p14:tracePt t="54208" x="1017588" y="3562350"/>
          <p14:tracePt t="54225" x="1017588" y="3670300"/>
          <p14:tracePt t="54242" x="1017588" y="3714750"/>
          <p14:tracePt t="54258" x="1036638" y="3786188"/>
          <p14:tracePt t="54275" x="1044575" y="3840163"/>
          <p14:tracePt t="54292" x="1044575" y="3884613"/>
          <p14:tracePt t="54309" x="1062038" y="3929063"/>
          <p14:tracePt t="54326" x="1062038" y="3973513"/>
          <p14:tracePt t="54342" x="1062038" y="4017963"/>
          <p14:tracePt t="54359" x="1062038" y="4071938"/>
          <p14:tracePt t="54376" x="1062038" y="4133850"/>
          <p14:tracePt t="54392" x="1062038" y="4214813"/>
          <p14:tracePt t="54409" x="1062038" y="4276725"/>
          <p14:tracePt t="54426" x="1062038" y="4340225"/>
          <p14:tracePt t="54442" x="1062038" y="4402138"/>
          <p14:tracePt t="54460" x="1062038" y="4465638"/>
          <p14:tracePt t="54476" x="1062038" y="4527550"/>
          <p14:tracePt t="54493" x="1062038" y="4572000"/>
          <p14:tracePt t="54510" x="1062038" y="4633913"/>
          <p14:tracePt t="54527" x="1081088" y="4679950"/>
          <p14:tracePt t="54543" x="1081088" y="4705350"/>
          <p14:tracePt t="54560" x="1081088" y="4732338"/>
          <p14:tracePt t="54576" x="1081088" y="4768850"/>
          <p14:tracePt t="54593" x="1081088" y="4795838"/>
          <p14:tracePt t="54610" x="1081088" y="4813300"/>
          <p14:tracePt t="54627" x="1081088" y="4830763"/>
          <p14:tracePt t="54644" x="1081088" y="4867275"/>
          <p14:tracePt t="54661" x="1081088" y="4902200"/>
          <p14:tracePt t="54677" x="1081088" y="4946650"/>
          <p14:tracePt t="54694" x="1081088" y="5000625"/>
          <p14:tracePt t="54711" x="1081088" y="5045075"/>
          <p14:tracePt t="54728" x="1081088" y="5126038"/>
          <p14:tracePt t="54744" x="1081088" y="5143500"/>
          <p14:tracePt t="54761" x="1081088" y="5170488"/>
          <p14:tracePt t="54778" x="1081088" y="5205413"/>
          <p14:tracePt t="54795" x="1081088" y="5214938"/>
          <p14:tracePt t="55106" x="1081088" y="5224463"/>
          <p14:tracePt t="55113" x="1081088" y="5232400"/>
          <p14:tracePt t="55128" x="1081088" y="5241925"/>
          <p14:tracePt t="55144" x="1081088" y="5251450"/>
          <p14:tracePt t="55152" x="1081088" y="5259388"/>
          <p14:tracePt t="55176" x="1081088" y="5276850"/>
          <p14:tracePt t="58673" x="1098550" y="5276850"/>
          <p14:tracePt t="58680" x="1108075" y="5268913"/>
          <p14:tracePt t="58809" x="1017588" y="5268913"/>
          <p14:tracePt t="58818" x="741363" y="5268913"/>
          <p14:tracePt t="58825" x="428625" y="5268913"/>
          <p14:tracePt t="58835" x="258763" y="5268913"/>
          <p14:tracePt t="58848" x="98425" y="5268913"/>
          <p14:tracePt t="58865" x="88900" y="5268913"/>
          <p14:tracePt t="59048" x="80963" y="5205413"/>
          <p14:tracePt t="59056" x="107950" y="5000625"/>
          <p14:tracePt t="59066" x="169863" y="4714875"/>
          <p14:tracePt t="59083" x="241300" y="4116388"/>
          <p14:tracePt t="59099" x="366713" y="3286125"/>
          <p14:tracePt t="59116" x="500063" y="2438400"/>
          <p14:tracePt t="59133" x="615950" y="1616075"/>
          <p14:tracePt t="59150" x="750888" y="839788"/>
          <p14:tracePt t="59167" x="812800" y="2317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D551EF-2F7D-43AE-82A1-80BD09F71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50"/>
              </a:spcBef>
            </a:pPr>
            <a:r>
              <a:rPr lang="en-ZA" dirty="0"/>
              <a:t>Develop the overall structure of the workbook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Identify what worksheets you need and name them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Develop sensible tab ‘names’  (not numbers or letters)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Colour the tabs for sheets with data, workings and results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Will you require a ‘</a:t>
            </a:r>
            <a:r>
              <a:rPr lang="en-ZA" sz="2000" dirty="0" err="1"/>
              <a:t>GenAssumptions</a:t>
            </a:r>
            <a:r>
              <a:rPr lang="en-ZA" sz="2000" dirty="0"/>
              <a:t> sheet?</a:t>
            </a:r>
          </a:p>
          <a:p>
            <a:pPr>
              <a:spcBef>
                <a:spcPts val="350"/>
              </a:spcBef>
            </a:pPr>
            <a:r>
              <a:rPr lang="en-ZA" dirty="0"/>
              <a:t>Design the overall structure of the different kinds of sheets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Headings and sections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Scenarios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Costing results, and summaries of costing results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Demand assumptions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Activity assumptions – inputs and prices</a:t>
            </a:r>
          </a:p>
          <a:p>
            <a:pPr lvl="1">
              <a:spcBef>
                <a:spcPts val="350"/>
              </a:spcBef>
            </a:pPr>
            <a:r>
              <a:rPr lang="en-ZA" sz="2000" dirty="0"/>
              <a:t>Start colouring-in the cells</a:t>
            </a:r>
          </a:p>
          <a:p>
            <a:pPr>
              <a:spcBef>
                <a:spcPts val="350"/>
              </a:spcBef>
            </a:pPr>
            <a:r>
              <a:rPr lang="en-ZA" dirty="0"/>
              <a:t>Insert the data sets you will be using</a:t>
            </a:r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398C8-7F7F-4D86-8E3C-BA017C2B17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E86C95-2537-404D-AB1E-66244D83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549" y="244753"/>
            <a:ext cx="9873215" cy="408052"/>
          </a:xfrm>
        </p:spPr>
        <p:txBody>
          <a:bodyPr/>
          <a:lstStyle/>
          <a:p>
            <a:r>
              <a:rPr lang="en-ZA" dirty="0"/>
              <a:t>Step 2 – High level design of the Costing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3FDB05-C042-4C9C-AEE8-AA8EE37A30C3}"/>
              </a:ext>
            </a:extLst>
          </p:cNvPr>
          <p:cNvGrpSpPr/>
          <p:nvPr/>
        </p:nvGrpSpPr>
        <p:grpSpPr>
          <a:xfrm>
            <a:off x="0" y="108288"/>
            <a:ext cx="1361292" cy="544517"/>
            <a:chOff x="1090191" y="331439"/>
            <a:chExt cx="1361292" cy="544517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1140670-1E5D-445B-90B8-AA32FF60D574}"/>
                </a:ext>
              </a:extLst>
            </p:cNvPr>
            <p:cNvSpPr/>
            <p:nvPr/>
          </p:nvSpPr>
          <p:spPr>
            <a:xfrm>
              <a:off x="1090191" y="331439"/>
              <a:ext cx="1361292" cy="54451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63615"/>
                <a:satOff val="2835"/>
                <a:lumOff val="3963"/>
                <a:alphaOff val="0"/>
              </a:schemeClr>
            </a:fillRef>
            <a:effectRef idx="0">
              <a:schemeClr val="accent6">
                <a:shade val="80000"/>
                <a:hueOff val="-63615"/>
                <a:satOff val="2835"/>
                <a:lumOff val="396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B4EB049A-BE93-4893-AEA1-B5482B207655}"/>
                </a:ext>
              </a:extLst>
            </p:cNvPr>
            <p:cNvSpPr txBox="1"/>
            <p:nvPr/>
          </p:nvSpPr>
          <p:spPr>
            <a:xfrm>
              <a:off x="1362450" y="331439"/>
              <a:ext cx="816775" cy="544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29337" rIns="14669" bIns="29337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67F163C-86C2-413D-B72C-CFFC2DC1D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50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01"/>
    </mc:Choice>
    <mc:Fallback>
      <p:transition spd="slow" advTm="7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6441" x="53975" y="374650"/>
          <p14:tracePt t="6448" x="53975" y="384175"/>
          <p14:tracePt t="6456" x="44450" y="393700"/>
          <p14:tracePt t="6466" x="44450" y="411163"/>
          <p14:tracePt t="6481" x="44450" y="428625"/>
          <p14:tracePt t="6495" x="44450" y="438150"/>
          <p14:tracePt t="6512" x="36513" y="473075"/>
          <p14:tracePt t="6529" x="36513" y="490538"/>
          <p14:tracePt t="6546" x="36513" y="500063"/>
          <p14:tracePt t="6563" x="36513" y="517525"/>
          <p14:tracePt t="6579" x="36513" y="527050"/>
          <p14:tracePt t="6769" x="36513" y="517525"/>
          <p14:tracePt t="6784" x="36513" y="509588"/>
          <p14:tracePt t="6801" x="36513" y="500063"/>
          <p14:tracePt t="6825" x="36513" y="490538"/>
          <p14:tracePt t="6832" x="36513" y="482600"/>
          <p14:tracePt t="6865" x="44450" y="465138"/>
          <p14:tracePt t="6921" x="53975" y="465138"/>
          <p14:tracePt t="6936" x="53975" y="455613"/>
          <p14:tracePt t="6945" x="61913" y="455613"/>
          <p14:tracePt t="6952" x="61913" y="446088"/>
          <p14:tracePt t="6965" x="71438" y="438150"/>
          <p14:tracePt t="6982" x="80963" y="428625"/>
          <p14:tracePt t="6998" x="88900" y="419100"/>
          <p14:tracePt t="7081" x="88900" y="411163"/>
          <p14:tracePt t="7097" x="98425" y="411163"/>
          <p14:tracePt t="7104" x="98425" y="401638"/>
          <p14:tracePt t="7242" x="98425" y="393700"/>
          <p14:tracePt t="7265" x="98425" y="384175"/>
          <p14:tracePt t="7288" x="107950" y="374650"/>
          <p14:tracePt t="7304" x="107950" y="366713"/>
          <p14:tracePt t="9523" x="107950" y="374650"/>
          <p14:tracePt t="9540" x="125413" y="419100"/>
          <p14:tracePt t="9545" x="125413" y="455613"/>
          <p14:tracePt t="9561" x="125413" y="527050"/>
          <p14:tracePt t="9578" x="152400" y="588963"/>
          <p14:tracePt t="9594" x="169863" y="669925"/>
          <p14:tracePt t="9612" x="196850" y="731838"/>
          <p14:tracePt t="9628" x="223838" y="803275"/>
          <p14:tracePt t="9645" x="241300" y="874713"/>
          <p14:tracePt t="9662" x="258763" y="938213"/>
          <p14:tracePt t="9678" x="276225" y="1027113"/>
          <p14:tracePt t="9695" x="303213" y="1098550"/>
          <p14:tracePt t="9712" x="322263" y="1169988"/>
          <p14:tracePt t="9728" x="339725" y="1295400"/>
          <p14:tracePt t="9745" x="347663" y="1357313"/>
          <p14:tracePt t="9762" x="384175" y="1446213"/>
          <p14:tracePt t="9778" x="411163" y="1536700"/>
          <p14:tracePt t="9796" x="428625" y="1625600"/>
          <p14:tracePt t="9813" x="473075" y="1714500"/>
          <p14:tracePt t="9829" x="509588" y="1795463"/>
          <p14:tracePt t="9846" x="554038" y="1874838"/>
          <p14:tracePt t="9862" x="598488" y="1938338"/>
          <p14:tracePt t="9879" x="633413" y="1973263"/>
          <p14:tracePt t="9881" x="652463" y="2009775"/>
          <p14:tracePt t="9896" x="660400" y="2017713"/>
          <p14:tracePt t="9913" x="679450" y="2036763"/>
          <p14:tracePt t="9930" x="687388" y="2044700"/>
          <p14:tracePt t="9947" x="687388" y="2054225"/>
          <p14:tracePt t="9963" x="696913" y="2054225"/>
          <p14:tracePt t="9980" x="696913" y="2062163"/>
          <p14:tracePt t="9997" x="704850" y="2081213"/>
          <p14:tracePt t="10014" x="714375" y="2108200"/>
          <p14:tracePt t="10030" x="723900" y="2133600"/>
          <p14:tracePt t="10047" x="731838" y="2152650"/>
          <p14:tracePt t="10162" x="731838" y="2143125"/>
          <p14:tracePt t="10170" x="723900" y="2125663"/>
          <p14:tracePt t="10185" x="723900" y="2116138"/>
          <p14:tracePt t="12006" x="714375" y="2116138"/>
          <p14:tracePt t="33195" x="723900" y="2098675"/>
          <p14:tracePt t="33202" x="803275" y="2044700"/>
          <p14:tracePt t="33214" x="866775" y="2009775"/>
          <p14:tracePt t="33231" x="955675" y="1982788"/>
          <p14:tracePt t="33248" x="982663" y="1973263"/>
          <p14:tracePt t="33321" x="990600" y="1973263"/>
          <p14:tracePt t="33328" x="990600" y="1982788"/>
          <p14:tracePt t="33336" x="1009650" y="2000250"/>
          <p14:tracePt t="33348" x="1036638" y="2009775"/>
          <p14:tracePt t="33365" x="1089025" y="2017713"/>
          <p14:tracePt t="33382" x="1133475" y="2044700"/>
          <p14:tracePt t="33384" x="1187450" y="2071688"/>
          <p14:tracePt t="33398" x="1241425" y="2098675"/>
          <p14:tracePt t="33415" x="1357313" y="2152650"/>
          <p14:tracePt t="33432" x="1455738" y="2197100"/>
          <p14:tracePt t="33449" x="1608138" y="2251075"/>
          <p14:tracePt t="33465" x="1704975" y="2276475"/>
          <p14:tracePt t="33482" x="1795463" y="2295525"/>
          <p14:tracePt t="33499" x="1822450" y="2322513"/>
          <p14:tracePt t="33516" x="1847850" y="2322513"/>
          <p14:tracePt t="33533" x="1866900" y="2339975"/>
          <p14:tracePt t="33549" x="1884363" y="2366963"/>
          <p14:tracePt t="33566" x="1919288" y="2393950"/>
          <p14:tracePt t="33583" x="1965325" y="2419350"/>
          <p14:tracePt t="33600" x="2036763" y="2465388"/>
          <p14:tracePt t="33616" x="2160588" y="2536825"/>
          <p14:tracePt t="33633" x="2241550" y="2571750"/>
          <p14:tracePt t="33650" x="2322513" y="2598738"/>
          <p14:tracePt t="33667" x="2374900" y="2633663"/>
          <p14:tracePt t="33683" x="2438400" y="2652713"/>
          <p14:tracePt t="33700" x="2482850" y="2687638"/>
          <p14:tracePt t="33717" x="2517775" y="2724150"/>
          <p14:tracePt t="33734" x="2536825" y="2759075"/>
          <p14:tracePt t="33750" x="2544763" y="2776538"/>
          <p14:tracePt t="33767" x="2562225" y="2803525"/>
          <p14:tracePt t="33784" x="2571750" y="2803525"/>
          <p14:tracePt t="33800" x="2581275" y="2813050"/>
          <p14:tracePt t="33856" x="2581275" y="2830513"/>
          <p14:tracePt t="33873" x="2589213" y="2840038"/>
          <p14:tracePt t="34260" x="2608263" y="2840038"/>
          <p14:tracePt t="34266" x="2625725" y="2840038"/>
          <p14:tracePt t="34273" x="2660650" y="2840038"/>
          <p14:tracePt t="34286" x="2687638" y="2840038"/>
          <p14:tracePt t="34303" x="2751138" y="2840038"/>
          <p14:tracePt t="34320" x="2830513" y="2840038"/>
          <p14:tracePt t="34336" x="2919413" y="2840038"/>
          <p14:tracePt t="34353" x="2982913" y="2840038"/>
          <p14:tracePt t="34370" x="3062288" y="2847975"/>
          <p14:tracePt t="34386" x="3108325" y="2847975"/>
          <p14:tracePt t="34404" x="3152775" y="2857500"/>
          <p14:tracePt t="34421" x="3205163" y="2857500"/>
          <p14:tracePt t="34438" x="3259138" y="2874963"/>
          <p14:tracePt t="34454" x="3313113" y="2874963"/>
          <p14:tracePt t="34471" x="3367088" y="2874963"/>
          <p14:tracePt t="34487" x="3411538" y="2874963"/>
          <p14:tracePt t="34504" x="3429000" y="2884488"/>
          <p14:tracePt t="34521" x="3482975" y="2894013"/>
          <p14:tracePt t="34537" x="3536950" y="2911475"/>
          <p14:tracePt t="34555" x="3616325" y="2938463"/>
          <p14:tracePt t="34571" x="3687763" y="2955925"/>
          <p14:tracePt t="34588" x="3759200" y="2965450"/>
          <p14:tracePt t="34605" x="3830638" y="2973388"/>
          <p14:tracePt t="34621" x="3894138" y="2973388"/>
          <p14:tracePt t="34638" x="3946525" y="2973388"/>
          <p14:tracePt t="34655" x="3965575" y="2973388"/>
          <p14:tracePt t="34672" x="3983038" y="2973388"/>
          <p14:tracePt t="34705" x="3990975" y="2973388"/>
          <p14:tracePt t="34721" x="4010025" y="2973388"/>
          <p14:tracePt t="34737" x="4027488" y="2973388"/>
          <p14:tracePt t="34744" x="4054475" y="2973388"/>
          <p14:tracePt t="34755" x="4081463" y="2973388"/>
          <p14:tracePt t="34772" x="4133850" y="2973388"/>
          <p14:tracePt t="34788" x="4179888" y="2973388"/>
          <p14:tracePt t="34806" x="4214813" y="2973388"/>
          <p14:tracePt t="34822" x="4251325" y="2973388"/>
          <p14:tracePt t="34839" x="4268788" y="2973388"/>
          <p14:tracePt t="34855" x="4286250" y="2973388"/>
          <p14:tracePt t="34873" x="4313238" y="2965450"/>
          <p14:tracePt t="34896" x="4322763" y="2965450"/>
          <p14:tracePt t="34912" x="4322763" y="2955925"/>
          <p14:tracePt t="34928" x="4330700" y="2955925"/>
          <p14:tracePt t="34960" x="4348163" y="2955925"/>
          <p14:tracePt t="34968" x="4348163" y="2946400"/>
          <p14:tracePt t="35481" x="4357688" y="2946400"/>
          <p14:tracePt t="35489" x="4384675" y="2946400"/>
          <p14:tracePt t="35497" x="4402138" y="2946400"/>
          <p14:tracePt t="35509" x="4429125" y="2946400"/>
          <p14:tracePt t="35526" x="4491038" y="2946400"/>
          <p14:tracePt t="35543" x="4608513" y="2946400"/>
          <p14:tracePt t="35559" x="4714875" y="2946400"/>
          <p14:tracePt t="35576" x="4875213" y="2946400"/>
          <p14:tracePt t="35593" x="5054600" y="2946400"/>
          <p14:tracePt t="35610" x="5160963" y="2946400"/>
          <p14:tracePt t="35627" x="5259388" y="2946400"/>
          <p14:tracePt t="35643" x="5348288" y="2946400"/>
          <p14:tracePt t="35660" x="5394325" y="2946400"/>
          <p14:tracePt t="35677" x="5429250" y="2946400"/>
          <p14:tracePt t="35694" x="5465763" y="2946400"/>
          <p14:tracePt t="35710" x="5483225" y="2946400"/>
          <p14:tracePt t="35726" x="5491163" y="2938463"/>
          <p14:tracePt t="35784" x="5500688" y="2938463"/>
          <p14:tracePt t="35793" x="5510213" y="2938463"/>
          <p14:tracePt t="35800" x="5518150" y="2938463"/>
          <p14:tracePt t="35810" x="5527675" y="2938463"/>
          <p14:tracePt t="35827" x="5545138" y="2938463"/>
          <p14:tracePt t="35844" x="5562600" y="2938463"/>
          <p14:tracePt t="35861" x="5581650" y="2938463"/>
          <p14:tracePt t="35877" x="5589588" y="2938463"/>
          <p14:tracePt t="36007" x="5599113" y="2938463"/>
          <p14:tracePt t="36283" x="5599113" y="2946400"/>
          <p14:tracePt t="36314" x="5599113" y="2955925"/>
          <p14:tracePt t="36489" x="5599113" y="2965450"/>
          <p14:tracePt t="37082" x="5589588" y="2965450"/>
          <p14:tracePt t="37145" x="5581650" y="2965450"/>
          <p14:tracePt t="37160" x="5572125" y="2965450"/>
          <p14:tracePt t="37177" x="5562600" y="2965450"/>
          <p14:tracePt t="37192" x="5545138" y="2965450"/>
          <p14:tracePt t="37208" x="5527675" y="2965450"/>
          <p14:tracePt t="37224" x="5510213" y="2965450"/>
          <p14:tracePt t="37248" x="5500688" y="2965450"/>
          <p14:tracePt t="37288" x="5491163" y="2965450"/>
          <p14:tracePt t="37297" x="5473700" y="2965450"/>
          <p14:tracePt t="37313" x="5456238" y="2965450"/>
          <p14:tracePt t="37320" x="5446713" y="2965450"/>
          <p14:tracePt t="37335" x="5429250" y="2965450"/>
          <p14:tracePt t="37352" x="5384800" y="2965450"/>
          <p14:tracePt t="37368" x="5348288" y="2965450"/>
          <p14:tracePt t="37385" x="5330825" y="2965450"/>
          <p14:tracePt t="37665" x="5322888" y="2965450"/>
          <p14:tracePt t="37674" x="5268913" y="2965450"/>
          <p14:tracePt t="37681" x="5224463" y="2965450"/>
          <p14:tracePt t="37689" x="5170488" y="2965450"/>
          <p14:tracePt t="37704" x="5143500" y="2965450"/>
          <p14:tracePt t="37720" x="5081588" y="2955925"/>
          <p14:tracePt t="37737" x="5000625" y="2928938"/>
          <p14:tracePt t="37753" x="4894263" y="2867025"/>
          <p14:tracePt t="37771" x="4732338" y="2768600"/>
          <p14:tracePt t="37787" x="4562475" y="2633663"/>
          <p14:tracePt t="37804" x="4330700" y="2438400"/>
          <p14:tracePt t="37821" x="4125913" y="2276475"/>
          <p14:tracePt t="37838" x="3902075" y="2125663"/>
          <p14:tracePt t="37855" x="3697288" y="1965325"/>
          <p14:tracePt t="37871" x="3536950" y="1857375"/>
          <p14:tracePt t="37875" x="3473450" y="1822450"/>
          <p14:tracePt t="37888" x="3411538" y="1776413"/>
          <p14:tracePt t="37904" x="3286125" y="1670050"/>
          <p14:tracePt t="37921" x="3224213" y="1616075"/>
          <p14:tracePt t="37938" x="3179763" y="1581150"/>
          <p14:tracePt t="37955" x="3108325" y="1527175"/>
          <p14:tracePt t="37971" x="3044825" y="1490663"/>
          <p14:tracePt t="37988" x="2982913" y="1455738"/>
          <p14:tracePt t="38005" x="2919413" y="1411288"/>
          <p14:tracePt t="38021" x="2813050" y="1374775"/>
          <p14:tracePt t="38038" x="2697163" y="1322388"/>
          <p14:tracePt t="38055" x="2465388" y="1231900"/>
          <p14:tracePt t="38072" x="2295525" y="1169988"/>
          <p14:tracePt t="38089" x="2108200" y="1089025"/>
          <p14:tracePt t="38106" x="1874838" y="1027113"/>
          <p14:tracePt t="38122" x="1679575" y="955675"/>
          <p14:tracePt t="38139" x="1490663" y="911225"/>
          <p14:tracePt t="38156" x="1339850" y="866775"/>
          <p14:tracePt t="38172" x="1223963" y="822325"/>
          <p14:tracePt t="38189" x="1116013" y="776288"/>
          <p14:tracePt t="38206" x="1044575" y="750888"/>
          <p14:tracePt t="38223" x="919163" y="696913"/>
          <p14:tracePt t="38240" x="847725" y="669925"/>
          <p14:tracePt t="38256" x="714375" y="625475"/>
          <p14:tracePt t="38273" x="633413" y="598488"/>
          <p14:tracePt t="38290" x="598488" y="581025"/>
          <p14:tracePt t="38307" x="561975" y="544513"/>
          <p14:tracePt t="38323" x="536575" y="527050"/>
          <p14:tracePt t="38340" x="500063" y="482600"/>
          <p14:tracePt t="38357" x="473075" y="446088"/>
          <p14:tracePt t="38374" x="455613" y="428625"/>
          <p14:tracePt t="38377" x="455613" y="419100"/>
          <p14:tracePt t="38391" x="438150" y="411163"/>
          <p14:tracePt t="38416" x="438150" y="393700"/>
          <p14:tracePt t="38481" x="438150" y="384175"/>
          <p14:tracePt t="38488" x="428625" y="384175"/>
          <p14:tracePt t="38512" x="428625" y="374650"/>
          <p14:tracePt t="38568" x="428625" y="366713"/>
          <p14:tracePt t="41753" x="115888" y="366713"/>
          <p14:tracePt t="41769" x="115888" y="384175"/>
          <p14:tracePt t="41779" x="115888" y="393700"/>
          <p14:tracePt t="41785" x="115888" y="411163"/>
          <p14:tracePt t="41792" x="115888" y="438150"/>
          <p14:tracePt t="41807" x="115888" y="446088"/>
          <p14:tracePt t="41824" x="115888" y="509588"/>
          <p14:tracePt t="41841" x="115888" y="571500"/>
          <p14:tracePt t="41858" x="115888" y="642938"/>
          <p14:tracePt t="41875" x="115888" y="704850"/>
          <p14:tracePt t="41891" x="107950" y="803275"/>
          <p14:tracePt t="41908" x="107950" y="955675"/>
          <p14:tracePt t="41925" x="125413" y="1125538"/>
          <p14:tracePt t="41942" x="152400" y="1295400"/>
          <p14:tracePt t="41958" x="169863" y="1482725"/>
          <p14:tracePt t="41975" x="196850" y="1633538"/>
          <p14:tracePt t="41992" x="223838" y="1866900"/>
          <p14:tracePt t="42009" x="258763" y="2036763"/>
          <p14:tracePt t="42025" x="285750" y="2205038"/>
          <p14:tracePt t="42042" x="322263" y="2374900"/>
          <p14:tracePt t="42059" x="393700" y="2562225"/>
          <p14:tracePt t="42075" x="465138" y="2759075"/>
          <p14:tracePt t="42092" x="517525" y="2901950"/>
          <p14:tracePt t="42109" x="554038" y="3054350"/>
          <p14:tracePt t="42126" x="598488" y="3179763"/>
          <p14:tracePt t="42143" x="633413" y="3295650"/>
          <p14:tracePt t="42160" x="687388" y="3411538"/>
          <p14:tracePt t="42176" x="795338" y="3608388"/>
          <p14:tracePt t="42193" x="857250" y="3724275"/>
          <p14:tracePt t="42210" x="955675" y="3857625"/>
          <p14:tracePt t="42227" x="1044575" y="3983038"/>
          <p14:tracePt t="42243" x="1098550" y="4054475"/>
          <p14:tracePt t="42260" x="1152525" y="4152900"/>
          <p14:tracePt t="42277" x="1179513" y="4224338"/>
          <p14:tracePt t="42294" x="1204913" y="4295775"/>
          <p14:tracePt t="42310" x="1231900" y="4340225"/>
          <p14:tracePt t="42327" x="1250950" y="4384675"/>
          <p14:tracePt t="42344" x="1268413" y="4429125"/>
          <p14:tracePt t="42360" x="1303338" y="4491038"/>
          <p14:tracePt t="42378" x="1322388" y="4510088"/>
          <p14:tracePt t="42394" x="1339850" y="4527550"/>
          <p14:tracePt t="42411" x="1347788" y="4554538"/>
          <p14:tracePt t="42444" x="1366838" y="4562475"/>
          <p14:tracePt t="42705" x="1366838" y="4554538"/>
          <p14:tracePt t="43714" x="1374775" y="4545013"/>
          <p14:tracePt t="43722" x="1401763" y="4545013"/>
          <p14:tracePt t="43734" x="1438275" y="4545013"/>
          <p14:tracePt t="43751" x="1554163" y="4527550"/>
          <p14:tracePt t="43768" x="1643063" y="4483100"/>
          <p14:tracePt t="43784" x="1803400" y="4446588"/>
          <p14:tracePt t="43801" x="2054225" y="4367213"/>
          <p14:tracePt t="43818" x="2446338" y="4251325"/>
          <p14:tracePt t="43835" x="2830513" y="4143375"/>
          <p14:tracePt t="43851" x="3143250" y="4062413"/>
          <p14:tracePt t="43868" x="3367088" y="4017963"/>
          <p14:tracePt t="43885" x="3544888" y="3973513"/>
          <p14:tracePt t="43887" x="3633788" y="3965575"/>
          <p14:tracePt t="43902" x="3714750" y="3965575"/>
          <p14:tracePt t="43919" x="3840163" y="3938588"/>
          <p14:tracePt t="43935" x="4037013" y="3919538"/>
          <p14:tracePt t="43952" x="4116388" y="3919538"/>
          <p14:tracePt t="43969" x="4402138" y="3911600"/>
          <p14:tracePt t="43985" x="4608513" y="3884613"/>
          <p14:tracePt t="44002" x="4786313" y="3857625"/>
          <p14:tracePt t="44019" x="4946650" y="3803650"/>
          <p14:tracePt t="44036" x="5099050" y="3795713"/>
          <p14:tracePt t="44052" x="5251450" y="3768725"/>
          <p14:tracePt t="44069" x="5402263" y="3751263"/>
          <p14:tracePt t="44086" x="5562600" y="3724275"/>
          <p14:tracePt t="44103" x="5724525" y="3697288"/>
          <p14:tracePt t="44120" x="5867400" y="3687763"/>
          <p14:tracePt t="44136" x="6062663" y="3652838"/>
          <p14:tracePt t="44153" x="6188075" y="3633788"/>
          <p14:tracePt t="44170" x="6303963" y="3608388"/>
          <p14:tracePt t="44187" x="6402388" y="3589338"/>
          <p14:tracePt t="44203" x="6491288" y="3562350"/>
          <p14:tracePt t="44220" x="6554788" y="3554413"/>
          <p14:tracePt t="44237" x="6616700" y="3536950"/>
          <p14:tracePt t="44254" x="6688138" y="3536950"/>
          <p14:tracePt t="44270" x="6742113" y="3536950"/>
          <p14:tracePt t="44287" x="6804025" y="3517900"/>
          <p14:tracePt t="44303" x="6823075" y="3517900"/>
          <p14:tracePt t="44320" x="6840538" y="3509963"/>
          <p14:tracePt t="44337" x="6848475" y="3500438"/>
          <p14:tracePt t="44371" x="6858000" y="3500438"/>
          <p14:tracePt t="44433" x="6867525" y="3500438"/>
          <p14:tracePt t="44440" x="6875463" y="3482975"/>
          <p14:tracePt t="44472" x="6884988" y="3482975"/>
          <p14:tracePt t="44497" x="6902450" y="3482975"/>
          <p14:tracePt t="44504" x="6919913" y="3482975"/>
          <p14:tracePt t="44513" x="6929438" y="3482975"/>
          <p14:tracePt t="44523" x="6938963" y="3482975"/>
          <p14:tracePt t="44538" x="6983413" y="3482975"/>
          <p14:tracePt t="44555" x="7045325" y="3455988"/>
          <p14:tracePt t="44571" x="7108825" y="3446463"/>
          <p14:tracePt t="44588" x="7180263" y="3419475"/>
          <p14:tracePt t="44605" x="7232650" y="3402013"/>
          <p14:tracePt t="44622" x="7277100" y="3384550"/>
          <p14:tracePt t="44639" x="7296150" y="3384550"/>
          <p14:tracePt t="44655" x="7331075" y="3375025"/>
          <p14:tracePt t="44672" x="7367588" y="3357563"/>
          <p14:tracePt t="44689" x="7385050" y="3357563"/>
          <p14:tracePt t="44705" x="7402513" y="3340100"/>
          <p14:tracePt t="44722" x="7446963" y="3322638"/>
          <p14:tracePt t="44739" x="7466013" y="3303588"/>
          <p14:tracePt t="44756" x="7510463" y="3276600"/>
          <p14:tracePt t="44772" x="7537450" y="3251200"/>
          <p14:tracePt t="44789" x="7562850" y="3232150"/>
          <p14:tracePt t="44806" x="7572375" y="3224213"/>
          <p14:tracePt t="44823" x="7599363" y="3214688"/>
          <p14:tracePt t="44839" x="7608888" y="3214688"/>
          <p14:tracePt t="44873" x="7616825" y="3214688"/>
          <p14:tracePt t="44890" x="7626350" y="3214688"/>
          <p14:tracePt t="44906" x="7643813" y="3214688"/>
          <p14:tracePt t="44923" x="7661275" y="3214688"/>
          <p14:tracePt t="44952" x="7670800" y="3214688"/>
          <p14:tracePt t="45024" x="7680325" y="3214688"/>
          <p14:tracePt t="45033" x="7688263" y="3214688"/>
          <p14:tracePt t="45041" x="7697788" y="3214688"/>
          <p14:tracePt t="45057" x="7732713" y="3214688"/>
          <p14:tracePt t="45074" x="7769225" y="3214688"/>
          <p14:tracePt t="45091" x="7848600" y="3214688"/>
          <p14:tracePt t="45107" x="7947025" y="3214688"/>
          <p14:tracePt t="45125" x="8054975" y="3224213"/>
          <p14:tracePt t="45141" x="8215313" y="3224213"/>
          <p14:tracePt t="45158" x="8375650" y="3232150"/>
          <p14:tracePt t="45175" x="8545513" y="3232150"/>
          <p14:tracePt t="45192" x="8751888" y="3232150"/>
          <p14:tracePt t="45208" x="8974138" y="3232150"/>
          <p14:tracePt t="45225" x="9117013" y="3232150"/>
          <p14:tracePt t="45242" x="9242425" y="3232150"/>
          <p14:tracePt t="45259" x="9358313" y="3232150"/>
          <p14:tracePt t="45276" x="9456738" y="3232150"/>
          <p14:tracePt t="45292" x="9518650" y="3232150"/>
          <p14:tracePt t="45308" x="9545638" y="3232150"/>
          <p14:tracePt t="45326" x="9555163" y="3232150"/>
          <p14:tracePt t="45368" x="9572625" y="3232150"/>
          <p14:tracePt t="45392" x="9582150" y="3232150"/>
          <p14:tracePt t="45408" x="9599613" y="3251200"/>
          <p14:tracePt t="45643" x="9590088" y="3251200"/>
          <p14:tracePt t="45649" x="9572625" y="3251200"/>
          <p14:tracePt t="45661" x="9545638" y="3251200"/>
          <p14:tracePt t="45677" x="9501188" y="3251200"/>
          <p14:tracePt t="45694" x="9466263" y="3251200"/>
          <p14:tracePt t="45711" x="9439275" y="3251200"/>
          <p14:tracePt t="45937" x="9420225" y="3251200"/>
          <p14:tracePt t="45945" x="9402763" y="3251200"/>
          <p14:tracePt t="45953" x="9375775" y="3251200"/>
          <p14:tracePt t="45962" x="9340850" y="3251200"/>
          <p14:tracePt t="45979" x="9277350" y="3251200"/>
          <p14:tracePt t="45996" x="9205913" y="3251200"/>
          <p14:tracePt t="46013" x="9144000" y="3251200"/>
          <p14:tracePt t="46029" x="9099550" y="3251200"/>
          <p14:tracePt t="46046" x="9045575" y="3251200"/>
          <p14:tracePt t="46063" x="8983663" y="3251200"/>
          <p14:tracePt t="46079" x="8912225" y="3251200"/>
          <p14:tracePt t="46096" x="8813800" y="3251200"/>
          <p14:tracePt t="46113" x="8634413" y="3251200"/>
          <p14:tracePt t="46130" x="8510588" y="3251200"/>
          <p14:tracePt t="46146" x="8394700" y="3251200"/>
          <p14:tracePt t="46163" x="8286750" y="3251200"/>
          <p14:tracePt t="46180" x="8215313" y="3251200"/>
          <p14:tracePt t="46197" x="8126413" y="3251200"/>
          <p14:tracePt t="46214" x="8054975" y="3251200"/>
          <p14:tracePt t="46230" x="7956550" y="3251200"/>
          <p14:tracePt t="46247" x="7840663" y="3251200"/>
          <p14:tracePt t="46264" x="7680325" y="3251200"/>
          <p14:tracePt t="46280" x="7412038" y="3251200"/>
          <p14:tracePt t="46297" x="7232650" y="3251200"/>
          <p14:tracePt t="46314" x="7054850" y="3251200"/>
          <p14:tracePt t="46331" x="6875463" y="3251200"/>
          <p14:tracePt t="46348" x="6705600" y="3251200"/>
          <p14:tracePt t="46364" x="6510338" y="3251200"/>
          <p14:tracePt t="46381" x="6313488" y="3286125"/>
          <p14:tracePt t="46397" x="6089650" y="3303588"/>
          <p14:tracePt t="46414" x="5875338" y="3330575"/>
          <p14:tracePt t="46431" x="5688013" y="3357563"/>
          <p14:tracePt t="46447" x="5438775" y="3419475"/>
          <p14:tracePt t="46465" x="5241925" y="3446463"/>
          <p14:tracePt t="46481" x="5108575" y="3455988"/>
          <p14:tracePt t="46498" x="4983163" y="3482975"/>
          <p14:tracePt t="46515" x="4919663" y="3500438"/>
          <p14:tracePt t="46532" x="4894263" y="3500438"/>
          <p14:tracePt t="46548" x="4848225" y="3500438"/>
          <p14:tracePt t="46565" x="4830763" y="3517900"/>
          <p14:tracePt t="46582" x="4822825" y="3517900"/>
          <p14:tracePt t="46599" x="4803775" y="3517900"/>
          <p14:tracePt t="46615" x="4795838" y="3517900"/>
          <p14:tracePt t="46632" x="4786313" y="3517900"/>
          <p14:tracePt t="48129" x="4751388" y="3536950"/>
          <p14:tracePt t="48138" x="4697413" y="3544888"/>
          <p14:tracePt t="48145" x="4660900" y="3554413"/>
          <p14:tracePt t="48156" x="4608513" y="3562350"/>
          <p14:tracePt t="48174" x="4491038" y="3571875"/>
          <p14:tracePt t="48190" x="4322763" y="3598863"/>
          <p14:tracePt t="48207" x="4152900" y="3616325"/>
          <p14:tracePt t="48223" x="3894138" y="3643313"/>
          <p14:tracePt t="48240" x="3813175" y="3643313"/>
          <p14:tracePt t="48257" x="3714750" y="3643313"/>
          <p14:tracePt t="48274" x="3633788" y="3643313"/>
          <p14:tracePt t="48291" x="3571875" y="3643313"/>
          <p14:tracePt t="48307" x="3490913" y="3643313"/>
          <p14:tracePt t="48324" x="3384550" y="3643313"/>
          <p14:tracePt t="48341" x="3286125" y="3652838"/>
          <p14:tracePt t="48358" x="3160713" y="3670300"/>
          <p14:tracePt t="48374" x="3062288" y="3670300"/>
          <p14:tracePt t="48377" x="3036888" y="3670300"/>
          <p14:tracePt t="48391" x="3017838" y="3670300"/>
          <p14:tracePt t="48407" x="2919413" y="3670300"/>
          <p14:tracePt t="48425" x="2867025" y="3670300"/>
          <p14:tracePt t="48441" x="2822575" y="3670300"/>
          <p14:tracePt t="48458" x="2759075" y="3670300"/>
          <p14:tracePt t="48475" x="2714625" y="3670300"/>
          <p14:tracePt t="48491" x="2687638" y="3670300"/>
          <p14:tracePt t="48508" x="2652713" y="3652838"/>
          <p14:tracePt t="48525" x="2625725" y="3652838"/>
          <p14:tracePt t="48542" x="2608263" y="3633788"/>
          <p14:tracePt t="48559" x="2589213" y="3616325"/>
          <p14:tracePt t="48576" x="2562225" y="3608388"/>
          <p14:tracePt t="48592" x="2544763" y="3598863"/>
          <p14:tracePt t="48609" x="2536825" y="3589338"/>
          <p14:tracePt t="48817" x="2544763" y="3589338"/>
          <p14:tracePt t="48826" x="2554288" y="3589338"/>
          <p14:tracePt t="48833" x="2562225" y="3589338"/>
          <p14:tracePt t="48843" x="2581275" y="3589338"/>
          <p14:tracePt t="48860" x="2616200" y="3589338"/>
          <p14:tracePt t="48877" x="2660650" y="3589338"/>
          <p14:tracePt t="48894" x="2724150" y="3589338"/>
          <p14:tracePt t="48911" x="2776538" y="3589338"/>
          <p14:tracePt t="48927" x="2822575" y="3589338"/>
          <p14:tracePt t="48944" x="2884488" y="3589338"/>
          <p14:tracePt t="48961" x="2973388" y="3589338"/>
          <p14:tracePt t="48977" x="3036888" y="3589338"/>
          <p14:tracePt t="48994" x="3098800" y="3589338"/>
          <p14:tracePt t="49011" x="3133725" y="3589338"/>
          <p14:tracePt t="49028" x="3179763" y="3589338"/>
          <p14:tracePt t="49045" x="3187700" y="3581400"/>
          <p14:tracePt t="49080" x="3197225" y="3581400"/>
          <p14:tracePt t="49096" x="3214688" y="3581400"/>
          <p14:tracePt t="49112" x="3224213" y="3581400"/>
          <p14:tracePt t="49128" x="3259138" y="3581400"/>
          <p14:tracePt t="49145" x="3286125" y="3581400"/>
          <p14:tracePt t="49162" x="3313113" y="3581400"/>
          <p14:tracePt t="49178" x="3322638" y="3589338"/>
          <p14:tracePt t="49195" x="3340100" y="3598863"/>
          <p14:tracePt t="49212" x="3367088" y="3608388"/>
          <p14:tracePt t="49296" x="3375025" y="3608388"/>
          <p14:tracePt t="49320" x="3384550" y="3608388"/>
          <p14:tracePt t="49346" x="3394075" y="3608388"/>
          <p14:tracePt t="49353" x="3402013" y="3608388"/>
          <p14:tracePt t="49363" x="3411538" y="3608388"/>
          <p14:tracePt t="49380" x="3455988" y="3608388"/>
          <p14:tracePt t="49396" x="3500438" y="3608388"/>
          <p14:tracePt t="49413" x="3554413" y="3608388"/>
          <p14:tracePt t="49430" x="3589338" y="3608388"/>
          <p14:tracePt t="49447" x="3652838" y="3616325"/>
          <p14:tracePt t="49463" x="3660775" y="3616325"/>
          <p14:tracePt t="49480" x="3679825" y="3616325"/>
          <p14:tracePt t="49497" x="3697288" y="3625850"/>
          <p14:tracePt t="49536" x="3697288" y="3633788"/>
          <p14:tracePt t="49600" x="3697288" y="3652838"/>
          <p14:tracePt t="49624" x="3697288" y="3660775"/>
          <p14:tracePt t="49632" x="3697288" y="3679825"/>
          <p14:tracePt t="49640" x="3679825" y="3687763"/>
          <p14:tracePt t="49657" x="3660775" y="3697288"/>
          <p14:tracePt t="49664" x="3643313" y="3697288"/>
          <p14:tracePt t="49681" x="3616325" y="3705225"/>
          <p14:tracePt t="49698" x="3581400" y="3714750"/>
          <p14:tracePt t="49715" x="3544888" y="3724275"/>
          <p14:tracePt t="49731" x="3482975" y="3732213"/>
          <p14:tracePt t="49748" x="3402013" y="3759200"/>
          <p14:tracePt t="49765" x="3303588" y="3786188"/>
          <p14:tracePt t="49782" x="3205163" y="3813175"/>
          <p14:tracePt t="49798" x="3098800" y="3830638"/>
          <p14:tracePt t="49815" x="2982913" y="3840163"/>
          <p14:tracePt t="49832" x="2938463" y="3857625"/>
          <p14:tracePt t="49848" x="2813050" y="3875088"/>
          <p14:tracePt t="49865" x="2751138" y="3875088"/>
          <p14:tracePt t="49882" x="2679700" y="3894138"/>
          <p14:tracePt t="49899" x="2616200" y="3902075"/>
          <p14:tracePt t="49916" x="2571750" y="3919538"/>
          <p14:tracePt t="49932" x="2544763" y="3919538"/>
          <p14:tracePt t="50066" x="2536825" y="3919538"/>
          <p14:tracePt t="50107" x="2536825" y="3929063"/>
          <p14:tracePt t="50169" x="2527300" y="3938588"/>
          <p14:tracePt t="50186" x="2517775" y="3938588"/>
          <p14:tracePt t="50192" x="2517775" y="3956050"/>
          <p14:tracePt t="50208" x="2509838" y="3956050"/>
          <p14:tracePt t="50217" x="2509838" y="3965575"/>
          <p14:tracePt t="50234" x="2509838" y="3973513"/>
          <p14:tracePt t="50251" x="2490788" y="3983038"/>
          <p14:tracePt t="50267" x="2490788" y="3990975"/>
          <p14:tracePt t="50304" x="2490788" y="4000500"/>
          <p14:tracePt t="50321" x="2490788" y="4010025"/>
          <p14:tracePt t="50328" x="2490788" y="4027488"/>
          <p14:tracePt t="50336" x="2490788" y="4044950"/>
          <p14:tracePt t="50351" x="2490788" y="4062413"/>
          <p14:tracePt t="50368" x="2490788" y="4116388"/>
          <p14:tracePt t="50384" x="2490788" y="4160838"/>
          <p14:tracePt t="50401" x="2490788" y="4197350"/>
          <p14:tracePt t="50418" x="2490788" y="4232275"/>
          <p14:tracePt t="50435" x="2490788" y="4276725"/>
          <p14:tracePt t="50452" x="2490788" y="4295775"/>
          <p14:tracePt t="50468" x="2490788" y="4322763"/>
          <p14:tracePt t="50485" x="2490788" y="4330700"/>
          <p14:tracePt t="50502" x="2490788" y="4348163"/>
          <p14:tracePt t="50518" x="2490788" y="4357688"/>
          <p14:tracePt t="50535" x="2490788" y="4367213"/>
          <p14:tracePt t="50552" x="2490788" y="4375150"/>
          <p14:tracePt t="50568" x="2509838" y="4402138"/>
          <p14:tracePt t="50586" x="2517775" y="4429125"/>
          <p14:tracePt t="50602" x="2517775" y="4446588"/>
          <p14:tracePt t="50619" x="2517775" y="4465638"/>
          <p14:tracePt t="50636" x="2527300" y="4500563"/>
          <p14:tracePt t="50653" x="2527300" y="4518025"/>
          <p14:tracePt t="50669" x="2527300" y="4554538"/>
          <p14:tracePt t="50686" x="2527300" y="4589463"/>
          <p14:tracePt t="50703" x="2527300" y="4625975"/>
          <p14:tracePt t="50720" x="2527300" y="4643438"/>
          <p14:tracePt t="50736" x="2527300" y="4660900"/>
          <p14:tracePt t="50770" x="2527300" y="4679950"/>
          <p14:tracePt t="50804" x="2517775" y="4687888"/>
          <p14:tracePt t="50820" x="2500313" y="4705350"/>
          <p14:tracePt t="50836" x="2482850" y="4732338"/>
          <p14:tracePt t="50853" x="2465388" y="4751388"/>
          <p14:tracePt t="50870" x="2446338" y="4768850"/>
          <p14:tracePt t="50873" x="2438400" y="4776788"/>
          <p14:tracePt t="50887" x="2428875" y="4786313"/>
          <p14:tracePt t="50920" x="2419350" y="4795838"/>
          <p14:tracePt t="50953" x="2411413" y="4803775"/>
          <p14:tracePt t="50985" x="2401888" y="4813300"/>
          <p14:tracePt t="51008" x="2384425" y="4830763"/>
          <p14:tracePt t="51065" x="2374900" y="4840288"/>
          <p14:tracePt t="51146" x="2366963" y="4848225"/>
          <p14:tracePt t="51161" x="2357438" y="4857750"/>
          <p14:tracePt t="51184" x="2347913" y="4867275"/>
          <p14:tracePt t="51272" x="2347913" y="4875213"/>
          <p14:tracePt t="51329" x="2339975" y="4875213"/>
          <p14:tracePt t="51361" x="2330450" y="4884738"/>
          <p14:tracePt t="51401" x="2322513" y="4884738"/>
          <p14:tracePt t="51528" x="2312988" y="4894263"/>
          <p14:tracePt t="51617" x="2303463" y="4894263"/>
          <p14:tracePt t="51722" x="2303463" y="4902200"/>
          <p14:tracePt t="52196" x="2339975" y="4902200"/>
          <p14:tracePt t="52206" x="2411413" y="4884738"/>
          <p14:tracePt t="52215" x="2490788" y="4867275"/>
          <p14:tracePt t="52227" x="2589213" y="4813300"/>
          <p14:tracePt t="52244" x="2705100" y="4786313"/>
          <p14:tracePt t="52261" x="2857500" y="4751388"/>
          <p14:tracePt t="52277" x="3054350" y="4732338"/>
          <p14:tracePt t="52294" x="3224213" y="4705350"/>
          <p14:tracePt t="52311" x="3465513" y="4679950"/>
          <p14:tracePt t="52328" x="3652838" y="4643438"/>
          <p14:tracePt t="52344" x="3884613" y="4608513"/>
          <p14:tracePt t="52361" x="4054475" y="4589463"/>
          <p14:tracePt t="52378" x="4232275" y="4562475"/>
          <p14:tracePt t="52395" x="4446588" y="4554538"/>
          <p14:tracePt t="52411" x="4652963" y="4500563"/>
          <p14:tracePt t="52428" x="4813300" y="4483100"/>
          <p14:tracePt t="52444" x="4938713" y="4465638"/>
          <p14:tracePt t="52462" x="5018088" y="4465638"/>
          <p14:tracePt t="52479" x="5072063" y="4465638"/>
          <p14:tracePt t="52495" x="5126038" y="4465638"/>
          <p14:tracePt t="52512" x="5214938" y="4465638"/>
          <p14:tracePt t="52529" x="5367338" y="4465638"/>
          <p14:tracePt t="52545" x="5518150" y="4438650"/>
          <p14:tracePt t="52563" x="5670550" y="4419600"/>
          <p14:tracePt t="52579" x="5813425" y="4394200"/>
          <p14:tracePt t="52596" x="5956300" y="4384675"/>
          <p14:tracePt t="52613" x="6054725" y="4384675"/>
          <p14:tracePt t="52629" x="6134100" y="4367213"/>
          <p14:tracePt t="52646" x="6197600" y="4367213"/>
          <p14:tracePt t="52662" x="6242050" y="4367213"/>
          <p14:tracePt t="52679" x="6269038" y="4367213"/>
          <p14:tracePt t="52696" x="6286500" y="4367213"/>
          <p14:tracePt t="52730" x="6303963" y="4367213"/>
          <p14:tracePt t="52747" x="6313488" y="4367213"/>
          <p14:tracePt t="52763" x="6330950" y="4367213"/>
          <p14:tracePt t="52780" x="6340475" y="4367213"/>
          <p14:tracePt t="52930" x="6348413" y="4367213"/>
          <p14:tracePt t="53561" x="6357938" y="4367213"/>
          <p14:tracePt t="53576" x="6357938" y="4375150"/>
          <p14:tracePt t="53640" x="6357938" y="4384675"/>
          <p14:tracePt t="53681" x="6357938" y="4402138"/>
          <p14:tracePt t="53706" x="6348413" y="4411663"/>
          <p14:tracePt t="53712" x="6340475" y="4419600"/>
          <p14:tracePt t="53720" x="6330950" y="4429125"/>
          <p14:tracePt t="53735" x="6323013" y="4438650"/>
          <p14:tracePt t="53751" x="6303963" y="4446588"/>
          <p14:tracePt t="53768" x="6259513" y="4473575"/>
          <p14:tracePt t="53785" x="6232525" y="4491038"/>
          <p14:tracePt t="53801" x="6205538" y="4491038"/>
          <p14:tracePt t="53819" x="6180138" y="4500563"/>
          <p14:tracePt t="53836" x="6153150" y="4500563"/>
          <p14:tracePt t="53852" x="6116638" y="4510088"/>
          <p14:tracePt t="53869" x="6072188" y="4518025"/>
          <p14:tracePt t="53886" x="6010275" y="4537075"/>
          <p14:tracePt t="53888" x="5973763" y="4537075"/>
          <p14:tracePt t="53903" x="5911850" y="4537075"/>
          <p14:tracePt t="53919" x="5813425" y="4562475"/>
          <p14:tracePt t="53936" x="5715000" y="4589463"/>
          <p14:tracePt t="53952" x="5545138" y="4625975"/>
          <p14:tracePt t="53969" x="5456238" y="4660900"/>
          <p14:tracePt t="53986" x="5357813" y="4687888"/>
          <p14:tracePt t="54003" x="5241925" y="4714875"/>
          <p14:tracePt t="54020" x="5116513" y="4751388"/>
          <p14:tracePt t="54037" x="4991100" y="4786313"/>
          <p14:tracePt t="54053" x="4867275" y="4803775"/>
          <p14:tracePt t="54070" x="4732338" y="4848225"/>
          <p14:tracePt t="54087" x="4518025" y="4894263"/>
          <p14:tracePt t="54104" x="4456113" y="4919663"/>
          <p14:tracePt t="54120" x="4322763" y="4946650"/>
          <p14:tracePt t="54137" x="4071938" y="5018088"/>
          <p14:tracePt t="54154" x="3938588" y="5045075"/>
          <p14:tracePt t="54170" x="3776663" y="5089525"/>
          <p14:tracePt t="54187" x="3670300" y="5126038"/>
          <p14:tracePt t="54204" x="3571875" y="5153025"/>
          <p14:tracePt t="54220" x="3509963" y="5180013"/>
          <p14:tracePt t="54237" x="3473450" y="5180013"/>
          <p14:tracePt t="54254" x="3446463" y="5197475"/>
          <p14:tracePt t="54271" x="3419475" y="5197475"/>
          <p14:tracePt t="54304" x="3394075" y="5214938"/>
          <p14:tracePt t="54321" x="3375025" y="5214938"/>
          <p14:tracePt t="54338" x="3357563" y="5214938"/>
          <p14:tracePt t="54355" x="3340100" y="5214938"/>
          <p14:tracePt t="54371" x="3330575" y="5214938"/>
          <p14:tracePt t="54409" x="3322638" y="5214938"/>
          <p14:tracePt t="54802" x="3322638" y="5205413"/>
          <p14:tracePt t="54810" x="3322638" y="5187950"/>
          <p14:tracePt t="54817" x="3322638" y="5170488"/>
          <p14:tracePt t="54825" x="3322638" y="5153025"/>
          <p14:tracePt t="54840" x="3322638" y="5108575"/>
          <p14:tracePt t="54857" x="3322638" y="5045075"/>
          <p14:tracePt t="54874" x="3322638" y="5010150"/>
          <p14:tracePt t="54891" x="3322638" y="4956175"/>
          <p14:tracePt t="54907" x="3322638" y="4911725"/>
          <p14:tracePt t="54924" x="3322638" y="4867275"/>
          <p14:tracePt t="54941" x="3322638" y="4830763"/>
          <p14:tracePt t="54957" x="3322638" y="4795838"/>
          <p14:tracePt t="54975" x="3322638" y="4751388"/>
          <p14:tracePt t="54991" x="3340100" y="4724400"/>
          <p14:tracePt t="55008" x="3340100" y="4705350"/>
          <p14:tracePt t="55025" x="3348038" y="4697413"/>
          <p14:tracePt t="55218" x="3357563" y="4705350"/>
          <p14:tracePt t="55226" x="3357563" y="4724400"/>
          <p14:tracePt t="55232" x="3375025" y="4776788"/>
          <p14:tracePt t="55243" x="3375025" y="4813300"/>
          <p14:tracePt t="55259" x="3384550" y="4884738"/>
          <p14:tracePt t="55276" x="3384550" y="4946650"/>
          <p14:tracePt t="55293" x="3384550" y="4991100"/>
          <p14:tracePt t="55310" x="3384550" y="5027613"/>
          <p14:tracePt t="55326" x="3384550" y="5037138"/>
          <p14:tracePt t="55343" x="3384550" y="5045075"/>
          <p14:tracePt t="55440" x="3357563" y="5054600"/>
          <p14:tracePt t="55456" x="3357563" y="5062538"/>
          <p14:tracePt t="55473" x="3357563" y="5081588"/>
          <p14:tracePt t="55488" x="3348038" y="5081588"/>
          <p14:tracePt t="55496" x="3348038" y="5089525"/>
          <p14:tracePt t="56227" x="3348038" y="5099050"/>
          <p14:tracePt t="56235" x="3348038" y="5108575"/>
          <p14:tracePt t="56251" x="3348038" y="5116513"/>
          <p14:tracePt t="56265" x="3340100" y="5126038"/>
          <p14:tracePt t="56579" x="3330575" y="5126038"/>
          <p14:tracePt t="56594" x="3330575" y="5133975"/>
          <p14:tracePt t="56633" x="3330575" y="5153025"/>
          <p14:tracePt t="56705" x="3330575" y="5160963"/>
          <p14:tracePt t="56713" x="3330575" y="5170488"/>
          <p14:tracePt t="56720" x="3330575" y="5180013"/>
          <p14:tracePt t="56734" x="3330575" y="5187950"/>
          <p14:tracePt t="56750" x="3330575" y="5197475"/>
          <p14:tracePt t="56767" x="3330575" y="5205413"/>
          <p14:tracePt t="56783" x="3330575" y="5214938"/>
          <p14:tracePt t="56816" x="3330575" y="5232400"/>
          <p14:tracePt t="56840" x="3330575" y="5241925"/>
          <p14:tracePt t="56848" x="3330575" y="5251450"/>
          <p14:tracePt t="56864" x="3330575" y="5259388"/>
          <p14:tracePt t="56873" x="3330575" y="5268913"/>
          <p14:tracePt t="56884" x="3330575" y="5276850"/>
          <p14:tracePt t="56901" x="3330575" y="5286375"/>
          <p14:tracePt t="56917" x="3330575" y="5295900"/>
          <p14:tracePt t="56935" x="3330575" y="5303838"/>
          <p14:tracePt t="57008" x="3330575" y="5313363"/>
          <p14:tracePt t="57048" x="3330575" y="5330825"/>
          <p14:tracePt t="57065" x="3313113" y="5340350"/>
          <p14:tracePt t="57081" x="3313113" y="5348288"/>
          <p14:tracePt t="57088" x="3313113" y="5357813"/>
          <p14:tracePt t="57096" x="3313113" y="5367338"/>
          <p14:tracePt t="57121" x="3313113" y="5375275"/>
          <p14:tracePt t="61018" x="3303588" y="5384800"/>
          <p14:tracePt t="61050" x="3286125" y="5384800"/>
          <p14:tracePt t="61072" x="3276600" y="5384800"/>
          <p14:tracePt t="61080" x="3268663" y="5394325"/>
          <p14:tracePt t="61088" x="3259138" y="5402263"/>
          <p14:tracePt t="61105" x="3251200" y="5411788"/>
          <p14:tracePt t="61122" x="3224213" y="5419725"/>
          <p14:tracePt t="61139" x="3205163" y="5429250"/>
          <p14:tracePt t="61155" x="3187700" y="5438775"/>
          <p14:tracePt t="61172" x="3170238" y="5446713"/>
          <p14:tracePt t="61189" x="3152775" y="5456238"/>
          <p14:tracePt t="61206" x="3133725" y="5465763"/>
          <p14:tracePt t="61222" x="3116263" y="5473700"/>
          <p14:tracePt t="61239" x="3089275" y="5483225"/>
          <p14:tracePt t="61256" x="3071813" y="5491163"/>
          <p14:tracePt t="61273" x="3054350" y="5491163"/>
          <p14:tracePt t="61289" x="3044825" y="5491163"/>
          <p14:tracePt t="61306" x="3027363" y="5500688"/>
          <p14:tracePt t="61323" x="3017838" y="5500688"/>
          <p14:tracePt t="61340" x="3009900" y="5510213"/>
          <p14:tracePt t="61373" x="3000375" y="5510213"/>
          <p14:tracePt t="61390" x="2990850" y="5510213"/>
          <p14:tracePt t="61570" x="2982913" y="5510213"/>
          <p14:tracePt t="61657" x="2973388" y="5510213"/>
          <p14:tracePt t="62234" x="2946400" y="5518150"/>
          <p14:tracePt t="62242" x="2874963" y="5527675"/>
          <p14:tracePt t="62248" x="2803525" y="5554663"/>
          <p14:tracePt t="62261" x="2697163" y="5599113"/>
          <p14:tracePt t="62278" x="2482850" y="5705475"/>
          <p14:tracePt t="62295" x="2268538" y="5830888"/>
          <p14:tracePt t="62312" x="2062163" y="5938838"/>
          <p14:tracePt t="62328" x="2000250" y="5946775"/>
          <p14:tracePt t="62362" x="1973263" y="5938838"/>
          <p14:tracePt t="62379" x="1830388" y="5626100"/>
          <p14:tracePt t="62396" x="1625600" y="5170488"/>
          <p14:tracePt t="62412" x="1357313" y="4697413"/>
          <p14:tracePt t="62429" x="1196975" y="4268788"/>
          <p14:tracePt t="62446" x="1108075" y="3929063"/>
          <p14:tracePt t="62463" x="1081088" y="3687763"/>
          <p14:tracePt t="62479" x="1062038" y="3473450"/>
          <p14:tracePt t="62496" x="1054100" y="3251200"/>
          <p14:tracePt t="62512" x="973138" y="2938463"/>
          <p14:tracePt t="62529" x="911225" y="2732088"/>
          <p14:tracePt t="62546" x="857250" y="2536825"/>
          <p14:tracePt t="62563" x="803275" y="2339975"/>
          <p14:tracePt t="62580" x="741363" y="2152650"/>
          <p14:tracePt t="62597" x="679450" y="1990725"/>
          <p14:tracePt t="62613" x="615950" y="1839913"/>
          <p14:tracePt t="62630" x="554038" y="1687513"/>
          <p14:tracePt t="62647" x="482600" y="1490663"/>
          <p14:tracePt t="62664" x="455613" y="1401763"/>
          <p14:tracePt t="62680" x="401638" y="1196975"/>
          <p14:tracePt t="62697" x="366713" y="1081088"/>
          <p14:tracePt t="62714" x="339725" y="990600"/>
          <p14:tracePt t="62731" x="322263" y="911225"/>
          <p14:tracePt t="62747" x="303213" y="847725"/>
          <p14:tracePt t="62764" x="276225" y="795338"/>
          <p14:tracePt t="62781" x="276225" y="750888"/>
          <p14:tracePt t="62797" x="258763" y="704850"/>
          <p14:tracePt t="62814" x="258763" y="660400"/>
          <p14:tracePt t="62831" x="250825" y="625475"/>
          <p14:tracePt t="62848" x="250825" y="554038"/>
          <p14:tracePt t="62864" x="250825" y="509588"/>
          <p14:tracePt t="62881" x="241300" y="465138"/>
          <p14:tracePt t="62898" x="231775" y="428625"/>
          <p14:tracePt t="62915" x="231775" y="393700"/>
          <p14:tracePt t="62932" x="223838" y="374650"/>
          <p14:tracePt t="62948" x="223838" y="3571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31DEC2-BD7C-44A3-AF25-6686344D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50"/>
              </a:spcBef>
            </a:pPr>
            <a:r>
              <a:rPr lang="en-ZA" dirty="0"/>
              <a:t>Nature of the programme and the time parameters of the costing influence how one approaches scenarios</a:t>
            </a:r>
          </a:p>
          <a:p>
            <a:pPr>
              <a:spcBef>
                <a:spcPts val="450"/>
              </a:spcBef>
            </a:pPr>
            <a:r>
              <a:rPr lang="en-ZA" dirty="0"/>
              <a:t>As a minimum, provide for costs over an MTEF period</a:t>
            </a:r>
          </a:p>
          <a:p>
            <a:pPr>
              <a:spcBef>
                <a:spcPts val="450"/>
              </a:spcBef>
            </a:pPr>
            <a:r>
              <a:rPr lang="en-ZA" dirty="0"/>
              <a:t>Proposed scenarios </a:t>
            </a:r>
            <a:r>
              <a:rPr lang="en-ZA" sz="2000" dirty="0"/>
              <a:t>(choosing appropriate names is important)</a:t>
            </a:r>
            <a:endParaRPr lang="en-ZA" sz="2100" dirty="0"/>
          </a:p>
          <a:p>
            <a:pPr lvl="1">
              <a:spcBef>
                <a:spcPts val="450"/>
              </a:spcBef>
            </a:pPr>
            <a:r>
              <a:rPr lang="en-ZA" dirty="0">
                <a:solidFill>
                  <a:srgbClr val="3366FF"/>
                </a:solidFill>
              </a:rPr>
              <a:t>‘baseline’ or ‘current’ 	</a:t>
            </a:r>
            <a:r>
              <a:rPr lang="en-ZA" dirty="0"/>
              <a:t>– existing levels of service</a:t>
            </a:r>
          </a:p>
          <a:p>
            <a:pPr marL="720725" lvl="1" indent="-344488">
              <a:spcBef>
                <a:spcPts val="450"/>
              </a:spcBef>
            </a:pPr>
            <a:r>
              <a:rPr lang="en-ZA" dirty="0">
                <a:solidFill>
                  <a:srgbClr val="3366FF"/>
                </a:solidFill>
              </a:rPr>
              <a:t>‘full cost’ 				</a:t>
            </a:r>
            <a:r>
              <a:rPr lang="en-ZA" dirty="0"/>
              <a:t>– complete implementation of the policy</a:t>
            </a:r>
          </a:p>
          <a:p>
            <a:pPr lvl="1">
              <a:spcBef>
                <a:spcPts val="450"/>
              </a:spcBef>
            </a:pPr>
            <a:r>
              <a:rPr lang="en-ZA" dirty="0">
                <a:solidFill>
                  <a:srgbClr val="3366FF"/>
                </a:solidFill>
              </a:rPr>
              <a:t>‘pragmatic’ 				</a:t>
            </a:r>
            <a:r>
              <a:rPr lang="en-ZA" dirty="0"/>
              <a:t>– proposed costing saving policy options</a:t>
            </a:r>
          </a:p>
          <a:p>
            <a:pPr lvl="1">
              <a:spcBef>
                <a:spcPts val="450"/>
              </a:spcBef>
            </a:pPr>
            <a:r>
              <a:rPr lang="en-ZA" dirty="0">
                <a:solidFill>
                  <a:srgbClr val="3366FF"/>
                </a:solidFill>
              </a:rPr>
              <a:t>‘rollout’ 					</a:t>
            </a:r>
            <a:r>
              <a:rPr lang="en-ZA" dirty="0"/>
              <a:t>– different rollout options</a:t>
            </a:r>
          </a:p>
          <a:p>
            <a:pPr>
              <a:spcBef>
                <a:spcPts val="450"/>
              </a:spcBef>
            </a:pPr>
            <a:r>
              <a:rPr lang="en-ZA" dirty="0"/>
              <a:t>Design model structure so that new scenarios can be added</a:t>
            </a:r>
          </a:p>
          <a:p>
            <a:pPr>
              <a:spcBef>
                <a:spcPts val="450"/>
              </a:spcBef>
            </a:pPr>
            <a:r>
              <a:rPr lang="en-ZA" dirty="0"/>
              <a:t>For some programmes it is better not to include scenarios:</a:t>
            </a:r>
          </a:p>
          <a:p>
            <a:pPr lvl="1">
              <a:spcBef>
                <a:spcPts val="450"/>
              </a:spcBef>
            </a:pPr>
            <a:r>
              <a:rPr lang="en-ZA" dirty="0"/>
              <a:t>it would make the model  too complicated</a:t>
            </a:r>
          </a:p>
          <a:p>
            <a:pPr lvl="1">
              <a:spcBef>
                <a:spcPts val="450"/>
              </a:spcBef>
            </a:pPr>
            <a:r>
              <a:rPr lang="en-ZA" dirty="0"/>
              <a:t>better to run scenarios on different copies of the model </a:t>
            </a:r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BAB3C9-6155-4FA0-92F3-687655918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FD9981-045A-4F7D-AC98-3FD6FFCF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Deciding on the structure of scenarios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09F08D-4A82-4352-9305-50F3EF548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55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76"/>
    </mc:Choice>
    <mc:Fallback>
      <p:transition spd="slow" advTm="85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23046" x="80963" y="393700"/>
          <p14:tracePt t="23051" x="80963" y="428625"/>
          <p14:tracePt t="23059" x="80963" y="455613"/>
          <p14:tracePt t="23077" x="80963" y="509588"/>
          <p14:tracePt t="23093" x="80963" y="571500"/>
          <p14:tracePt t="23110" x="107950" y="642938"/>
          <p14:tracePt t="23127" x="125413" y="687388"/>
          <p14:tracePt t="23144" x="169863" y="758825"/>
          <p14:tracePt t="23161" x="196850" y="830263"/>
          <p14:tracePt t="23177" x="250825" y="901700"/>
          <p14:tracePt t="23194" x="366713" y="1054100"/>
          <p14:tracePt t="23210" x="411163" y="1108075"/>
          <p14:tracePt t="23227" x="598488" y="1258888"/>
          <p14:tracePt t="23244" x="750888" y="1347788"/>
          <p14:tracePt t="23261" x="946150" y="1411288"/>
          <p14:tracePt t="23278" x="1160463" y="1473200"/>
          <p14:tracePt t="23294" x="1366838" y="1500188"/>
          <p14:tracePt t="23311" x="1598613" y="1536700"/>
          <p14:tracePt t="23328" x="1812925" y="1581150"/>
          <p14:tracePt t="23345" x="2071688" y="1633538"/>
          <p14:tracePt t="23362" x="2581275" y="1751013"/>
          <p14:tracePt t="23378" x="2724150" y="1803400"/>
          <p14:tracePt t="23394" x="3125788" y="1901825"/>
          <p14:tracePt t="23412" x="3357563" y="1965325"/>
          <p14:tracePt t="23428" x="3527425" y="2044700"/>
          <p14:tracePt t="23445" x="3714750" y="2152650"/>
          <p14:tracePt t="23462" x="3830638" y="2232025"/>
          <p14:tracePt t="23479" x="3956050" y="2303463"/>
          <p14:tracePt t="23496" x="4027488" y="2374900"/>
          <p14:tracePt t="23512" x="4098925" y="2419350"/>
          <p14:tracePt t="23529" x="4187825" y="2490788"/>
          <p14:tracePt t="23546" x="4232275" y="2536825"/>
          <p14:tracePt t="23562" x="4259263" y="2562225"/>
          <p14:tracePt t="23579" x="4268788" y="2589213"/>
          <p14:tracePt t="23596" x="4276725" y="2625725"/>
          <p14:tracePt t="23612" x="4276725" y="2687638"/>
          <p14:tracePt t="23630" x="4276725" y="2741613"/>
          <p14:tracePt t="23646" x="4276725" y="2803525"/>
          <p14:tracePt t="23662" x="4276725" y="2822575"/>
          <p14:tracePt t="23680" x="4276725" y="2857500"/>
          <p14:tracePt t="23696" x="4276725" y="2874963"/>
          <p14:tracePt t="23713" x="4276725" y="2884488"/>
          <p14:tracePt t="23730" x="4268788" y="2911475"/>
          <p14:tracePt t="23746" x="4259263" y="2919413"/>
          <p14:tracePt t="23763" x="4259263" y="2928938"/>
          <p14:tracePt t="23780" x="4241800" y="2938463"/>
          <p14:tracePt t="23907" x="4232275" y="2938463"/>
          <p14:tracePt t="23939" x="4224338" y="2938463"/>
          <p14:tracePt t="24859" x="4232275" y="2938463"/>
          <p14:tracePt t="24867" x="4241800" y="2938463"/>
          <p14:tracePt t="24874" x="4259263" y="2919413"/>
          <p14:tracePt t="24886" x="4286250" y="2911475"/>
          <p14:tracePt t="24903" x="4384675" y="2884488"/>
          <p14:tracePt t="24919" x="4527550" y="2857500"/>
          <p14:tracePt t="24936" x="4670425" y="2830513"/>
          <p14:tracePt t="24953" x="4875213" y="2786063"/>
          <p14:tracePt t="24969" x="5054600" y="2741613"/>
          <p14:tracePt t="24987" x="5232400" y="2714625"/>
          <p14:tracePt t="25003" x="5330825" y="2705100"/>
          <p14:tracePt t="25019" x="5483225" y="2697163"/>
          <p14:tracePt t="25036" x="5634038" y="2670175"/>
          <p14:tracePt t="25053" x="5830888" y="2660650"/>
          <p14:tracePt t="25070" x="6027738" y="2660650"/>
          <p14:tracePt t="25087" x="6224588" y="2643188"/>
          <p14:tracePt t="25103" x="6367463" y="2625725"/>
          <p14:tracePt t="25120" x="6491288" y="2608263"/>
          <p14:tracePt t="25137" x="6589713" y="2608263"/>
          <p14:tracePt t="25154" x="6697663" y="2608263"/>
          <p14:tracePt t="25170" x="6777038" y="2608263"/>
          <p14:tracePt t="25187" x="6840538" y="2608263"/>
          <p14:tracePt t="25204" x="6919913" y="2608263"/>
          <p14:tracePt t="25220" x="6983413" y="2608263"/>
          <p14:tracePt t="25237" x="7027863" y="2608263"/>
          <p14:tracePt t="25254" x="7054850" y="2608263"/>
          <p14:tracePt t="25271" x="7089775" y="2608263"/>
          <p14:tracePt t="25287" x="7108825" y="2608263"/>
          <p14:tracePt t="25304" x="7153275" y="2608263"/>
          <p14:tracePt t="25321" x="7188200" y="2608263"/>
          <p14:tracePt t="25338" x="7242175" y="2608263"/>
          <p14:tracePt t="25354" x="7277100" y="2608263"/>
          <p14:tracePt t="25371" x="7296150" y="2608263"/>
          <p14:tracePt t="25388" x="7331075" y="2608263"/>
          <p14:tracePt t="25405" x="7367588" y="2608263"/>
          <p14:tracePt t="25422" x="7419975" y="2608263"/>
          <p14:tracePt t="25438" x="7500938" y="2608263"/>
          <p14:tracePt t="25455" x="7589838" y="2608263"/>
          <p14:tracePt t="25472" x="7661275" y="2616200"/>
          <p14:tracePt t="25488" x="7724775" y="2633663"/>
          <p14:tracePt t="25506" x="7796213" y="2633663"/>
          <p14:tracePt t="25522" x="7831138" y="2633663"/>
          <p14:tracePt t="25539" x="7902575" y="2633663"/>
          <p14:tracePt t="25556" x="7939088" y="2633663"/>
          <p14:tracePt t="25573" x="7991475" y="2652713"/>
          <p14:tracePt t="25589" x="8045450" y="2670175"/>
          <p14:tracePt t="25606" x="8089900" y="2679700"/>
          <p14:tracePt t="25622" x="8153400" y="2687638"/>
          <p14:tracePt t="25640" x="8215313" y="2697163"/>
          <p14:tracePt t="25656" x="8251825" y="2714625"/>
          <p14:tracePt t="25673" x="8286750" y="2714625"/>
          <p14:tracePt t="25690" x="8304213" y="2714625"/>
          <p14:tracePt t="25706" x="8331200" y="2714625"/>
          <p14:tracePt t="25723" x="8358188" y="2714625"/>
          <p14:tracePt t="25740" x="8402638" y="2714625"/>
          <p14:tracePt t="25757" x="8439150" y="2724150"/>
          <p14:tracePt t="25773" x="8466138" y="2724150"/>
          <p14:tracePt t="25791" x="8483600" y="2724150"/>
          <p14:tracePt t="25836" x="8491538" y="2724150"/>
          <p14:tracePt t="25939" x="8491538" y="2732088"/>
          <p14:tracePt t="25963" x="8483600" y="2732088"/>
          <p14:tracePt t="25971" x="8474075" y="2732088"/>
          <p14:tracePt t="25979" x="8466138" y="2732088"/>
          <p14:tracePt t="25992" x="8447088" y="2732088"/>
          <p14:tracePt t="26008" x="8420100" y="2732088"/>
          <p14:tracePt t="26025" x="8375650" y="2751138"/>
          <p14:tracePt t="26042" x="8323263" y="2751138"/>
          <p14:tracePt t="26058" x="8304213" y="2759075"/>
          <p14:tracePt t="26075" x="8232775" y="2776538"/>
          <p14:tracePt t="26091" x="8170863" y="2803525"/>
          <p14:tracePt t="26109" x="8081963" y="2830513"/>
          <p14:tracePt t="26125" x="7966075" y="2847975"/>
          <p14:tracePt t="26142" x="7823200" y="2867025"/>
          <p14:tracePt t="26159" x="7626350" y="2901950"/>
          <p14:tracePt t="26176" x="7402513" y="2911475"/>
          <p14:tracePt t="26193" x="7180263" y="2911475"/>
          <p14:tracePt t="26209" x="6956425" y="2911475"/>
          <p14:tracePt t="26226" x="6634163" y="2911475"/>
          <p14:tracePt t="26243" x="6510338" y="2928938"/>
          <p14:tracePt t="26259" x="6429375" y="2946400"/>
          <p14:tracePt t="26276" x="6367463" y="2955925"/>
          <p14:tracePt t="26293" x="6251575" y="2982913"/>
          <p14:tracePt t="26310" x="6099175" y="3009900"/>
          <p14:tracePt t="26327" x="5902325" y="3036888"/>
          <p14:tracePt t="26343" x="5661025" y="3071813"/>
          <p14:tracePt t="26360" x="5384800" y="3089275"/>
          <p14:tracePt t="26376" x="5099050" y="3125788"/>
          <p14:tracePt t="26393" x="4751388" y="3133725"/>
          <p14:tracePt t="26410" x="4419600" y="3205163"/>
          <p14:tracePt t="26426" x="3867150" y="3276600"/>
          <p14:tracePt t="26444" x="3490913" y="3348038"/>
          <p14:tracePt t="26460" x="3187700" y="3411538"/>
          <p14:tracePt t="26477" x="2965450" y="3482975"/>
          <p14:tracePt t="26494" x="2786063" y="3527425"/>
          <p14:tracePt t="26511" x="2679700" y="3554413"/>
          <p14:tracePt t="26528" x="2554288" y="3589338"/>
          <p14:tracePt t="26544" x="2401888" y="3633788"/>
          <p14:tracePt t="26561" x="2197100" y="3687763"/>
          <p14:tracePt t="26578" x="2027238" y="3724275"/>
          <p14:tracePt t="26594" x="1830388" y="3759200"/>
          <p14:tracePt t="26611" x="1554163" y="3803650"/>
          <p14:tracePt t="26628" x="1401763" y="3822700"/>
          <p14:tracePt t="26645" x="1241425" y="3848100"/>
          <p14:tracePt t="26662" x="1125538" y="3867150"/>
          <p14:tracePt t="26678" x="1044575" y="3875088"/>
          <p14:tracePt t="26695" x="1000125" y="3894138"/>
          <p14:tracePt t="26712" x="982663" y="3894138"/>
          <p14:tracePt t="26763" x="973138" y="3894138"/>
          <p14:tracePt t="27901" x="982663" y="3894138"/>
          <p14:tracePt t="27908" x="1009650" y="3894138"/>
          <p14:tracePt t="27918" x="1044575" y="3894138"/>
          <p14:tracePt t="27935" x="1062038" y="3875088"/>
          <p14:tracePt t="27951" x="1125538" y="3840163"/>
          <p14:tracePt t="27968" x="1231900" y="3786188"/>
          <p14:tracePt t="27984" x="1339850" y="3751263"/>
          <p14:tracePt t="28002" x="1554163" y="3660775"/>
          <p14:tracePt t="28018" x="1616075" y="3643313"/>
          <p14:tracePt t="28035" x="1768475" y="3625850"/>
          <p14:tracePt t="28052" x="1847850" y="3598863"/>
          <p14:tracePt t="28069" x="1884363" y="3598863"/>
          <p14:tracePt t="28085" x="1893888" y="3598863"/>
          <p14:tracePt t="28102" x="1911350" y="3589338"/>
          <p14:tracePt t="28136" x="1928813" y="3589338"/>
          <p14:tracePt t="28153" x="1955800" y="3589338"/>
          <p14:tracePt t="28169" x="1973263" y="3581400"/>
          <p14:tracePt t="28186" x="2009775" y="3581400"/>
          <p14:tracePt t="28202" x="2036763" y="3571875"/>
          <p14:tracePt t="28219" x="2108200" y="3562350"/>
          <p14:tracePt t="28236" x="2160588" y="3554413"/>
          <p14:tracePt t="28252" x="2214563" y="3554413"/>
          <p14:tracePt t="28270" x="2268538" y="3536950"/>
          <p14:tracePt t="28278" x="2286000" y="3536950"/>
          <p14:tracePt t="28286" x="2303463" y="3517900"/>
          <p14:tracePt t="28303" x="2322513" y="3517900"/>
          <p14:tracePt t="28320" x="2347913" y="3500438"/>
          <p14:tracePt t="28336" x="2366963" y="3500438"/>
          <p14:tracePt t="28353" x="2384425" y="3482975"/>
          <p14:tracePt t="28370" x="2419350" y="3482975"/>
          <p14:tracePt t="28387" x="2465388" y="3482975"/>
          <p14:tracePt t="28403" x="2500313" y="3465513"/>
          <p14:tracePt t="28420" x="2554288" y="3455988"/>
          <p14:tracePt t="28437" x="2571750" y="3446463"/>
          <p14:tracePt t="28453" x="2608263" y="3446463"/>
          <p14:tracePt t="28470" x="2633663" y="3438525"/>
          <p14:tracePt t="28487" x="2652713" y="3438525"/>
          <p14:tracePt t="28504" x="2687638" y="3438525"/>
          <p14:tracePt t="28520" x="2697163" y="3438525"/>
          <p14:tracePt t="28537" x="2732088" y="3438525"/>
          <p14:tracePt t="28554" x="2768600" y="3438525"/>
          <p14:tracePt t="28571" x="2813050" y="3438525"/>
          <p14:tracePt t="28588" x="2867025" y="3438525"/>
          <p14:tracePt t="28605" x="2911475" y="3438525"/>
          <p14:tracePt t="28621" x="2965450" y="3438525"/>
          <p14:tracePt t="28638" x="3017838" y="3419475"/>
          <p14:tracePt t="28655" x="3071813" y="3402013"/>
          <p14:tracePt t="28672" x="3116263" y="3402013"/>
          <p14:tracePt t="28688" x="3152775" y="3384550"/>
          <p14:tracePt t="28705" x="3197225" y="3375025"/>
          <p14:tracePt t="28722" x="3268663" y="3367088"/>
          <p14:tracePt t="28738" x="3313113" y="3367088"/>
          <p14:tracePt t="28755" x="3348038" y="3357563"/>
          <p14:tracePt t="28772" x="3367088" y="3348038"/>
          <p14:tracePt t="28789" x="3384550" y="3348038"/>
          <p14:tracePt t="28806" x="3384550" y="3340100"/>
          <p14:tracePt t="28979" x="3394075" y="3340100"/>
          <p14:tracePt t="28995" x="3419475" y="3340100"/>
          <p14:tracePt t="29003" x="3429000" y="3340100"/>
          <p14:tracePt t="29010" x="3455988" y="3340100"/>
          <p14:tracePt t="29023" x="3473450" y="3340100"/>
          <p14:tracePt t="29040" x="3581400" y="3340100"/>
          <p14:tracePt t="29057" x="3687763" y="3340100"/>
          <p14:tracePt t="29074" x="3830638" y="3340100"/>
          <p14:tracePt t="29090" x="3983038" y="3340100"/>
          <p14:tracePt t="29107" x="4214813" y="3340100"/>
          <p14:tracePt t="29124" x="4375150" y="3340100"/>
          <p14:tracePt t="29141" x="4510088" y="3340100"/>
          <p14:tracePt t="29158" x="4633913" y="3340100"/>
          <p14:tracePt t="29174" x="4751388" y="3340100"/>
          <p14:tracePt t="29191" x="4840288" y="3340100"/>
          <p14:tracePt t="29208" x="4894263" y="3340100"/>
          <p14:tracePt t="29224" x="4919663" y="3340100"/>
          <p14:tracePt t="29241" x="4929188" y="3340100"/>
          <p14:tracePt t="29723" x="4938713" y="3340100"/>
          <p14:tracePt t="29731" x="4946650" y="3340100"/>
          <p14:tracePt t="29740" x="4956175" y="3340100"/>
          <p14:tracePt t="29755" x="4965700" y="3340100"/>
          <p14:tracePt t="29780" x="4983163" y="3340100"/>
          <p14:tracePt t="29795" x="4991100" y="3340100"/>
          <p14:tracePt t="29804" x="5018088" y="3340100"/>
          <p14:tracePt t="29811" x="5027613" y="3330575"/>
          <p14:tracePt t="29827" x="5054600" y="3322638"/>
          <p14:tracePt t="29844" x="5081588" y="3313113"/>
          <p14:tracePt t="29861" x="5108575" y="3303588"/>
          <p14:tracePt t="29878" x="5143500" y="3286125"/>
          <p14:tracePt t="29895" x="5170488" y="3286125"/>
          <p14:tracePt t="29911" x="5205413" y="3268663"/>
          <p14:tracePt t="29928" x="5224463" y="3268663"/>
          <p14:tracePt t="29945" x="5251450" y="3268663"/>
          <p14:tracePt t="29962" x="5268913" y="3251200"/>
          <p14:tracePt t="29978" x="5276850" y="3251200"/>
          <p14:tracePt t="29995" x="5286375" y="3251200"/>
          <p14:tracePt t="30012" x="5303838" y="3251200"/>
          <p14:tracePt t="30029" x="5322888" y="3251200"/>
          <p14:tracePt t="30045" x="5357813" y="3251200"/>
          <p14:tracePt t="30062" x="5394325" y="3251200"/>
          <p14:tracePt t="30079" x="5419725" y="3232150"/>
          <p14:tracePt t="30095" x="5446713" y="3232150"/>
          <p14:tracePt t="30112" x="5473700" y="3232150"/>
          <p14:tracePt t="30129" x="5500688" y="3232150"/>
          <p14:tracePt t="30146" x="5518150" y="3232150"/>
          <p14:tracePt t="30163" x="5545138" y="3232150"/>
          <p14:tracePt t="30179" x="5554663" y="3232150"/>
          <p14:tracePt t="30267" x="5572125" y="3232150"/>
          <p14:tracePt t="30283" x="5581650" y="3232150"/>
          <p14:tracePt t="30291" x="5608638" y="3214688"/>
          <p14:tracePt t="30299" x="5626100" y="3214688"/>
          <p14:tracePt t="30313" x="5634038" y="3214688"/>
          <p14:tracePt t="30330" x="5661025" y="3214688"/>
          <p14:tracePt t="30346" x="5705475" y="3197225"/>
          <p14:tracePt t="30363" x="5776913" y="3187700"/>
          <p14:tracePt t="30380" x="5840413" y="3179763"/>
          <p14:tracePt t="30397" x="5919788" y="3179763"/>
          <p14:tracePt t="30413" x="5973763" y="3179763"/>
          <p14:tracePt t="30431" x="6062663" y="3170238"/>
          <p14:tracePt t="30447" x="6126163" y="3152775"/>
          <p14:tracePt t="30464" x="6180138" y="3152775"/>
          <p14:tracePt t="30481" x="6205538" y="3152775"/>
          <p14:tracePt t="30498" x="6232525" y="3152775"/>
          <p14:tracePt t="30514" x="6242050" y="3152775"/>
          <p14:tracePt t="30531" x="6269038" y="3152775"/>
          <p14:tracePt t="30619" x="6276975" y="3152775"/>
          <p14:tracePt t="30643" x="6286500" y="3152775"/>
          <p14:tracePt t="31196" x="6296025" y="3152775"/>
          <p14:tracePt t="31211" x="6303963" y="3152775"/>
          <p14:tracePt t="31227" x="6323013" y="3152775"/>
          <p14:tracePt t="31243" x="6330950" y="3152775"/>
          <p14:tracePt t="31251" x="6340475" y="3152775"/>
          <p14:tracePt t="31259" x="6357938" y="3152775"/>
          <p14:tracePt t="31268" x="6367463" y="3152775"/>
          <p14:tracePt t="31285" x="6384925" y="3152775"/>
          <p14:tracePt t="31302" x="6419850" y="3152775"/>
          <p14:tracePt t="31318" x="6465888" y="3152775"/>
          <p14:tracePt t="31335" x="6518275" y="3152775"/>
          <p14:tracePt t="31352" x="6572250" y="3152775"/>
          <p14:tracePt t="31369" x="6608763" y="3152775"/>
          <p14:tracePt t="31386" x="6661150" y="3152775"/>
          <p14:tracePt t="31402" x="6705600" y="3152775"/>
          <p14:tracePt t="31418" x="6759575" y="3160713"/>
          <p14:tracePt t="31436" x="6813550" y="3160713"/>
          <p14:tracePt t="31453" x="6867525" y="3160713"/>
          <p14:tracePt t="31469" x="6902450" y="3160713"/>
          <p14:tracePt t="31486" x="6946900" y="3170238"/>
          <p14:tracePt t="31503" x="6956425" y="3170238"/>
          <p14:tracePt t="31519" x="6973888" y="3170238"/>
          <p14:tracePt t="31536" x="7000875" y="3187700"/>
          <p14:tracePt t="31553" x="7018338" y="3187700"/>
          <p14:tracePt t="31569" x="7045325" y="3187700"/>
          <p14:tracePt t="31586" x="7062788" y="3187700"/>
          <p14:tracePt t="31603" x="7081838" y="3187700"/>
          <p14:tracePt t="31620" x="7089775" y="3187700"/>
          <p14:tracePt t="31667" x="7108825" y="3187700"/>
          <p14:tracePt t="31683" x="7126288" y="3187700"/>
          <p14:tracePt t="31699" x="7134225" y="3187700"/>
          <p14:tracePt t="31707" x="7143750" y="3187700"/>
          <p14:tracePt t="31720" x="7153275" y="3187700"/>
          <p14:tracePt t="31737" x="7180263" y="3187700"/>
          <p14:tracePt t="31754" x="7205663" y="3187700"/>
          <p14:tracePt t="31770" x="7242175" y="3187700"/>
          <p14:tracePt t="31787" x="7269163" y="3179763"/>
          <p14:tracePt t="31804" x="7286625" y="3179763"/>
          <p14:tracePt t="31820" x="7313613" y="3170238"/>
          <p14:tracePt t="31838" x="7331075" y="3170238"/>
          <p14:tracePt t="31854" x="7348538" y="3170238"/>
          <p14:tracePt t="32132" x="7358063" y="3160713"/>
          <p14:tracePt t="32220" x="7358063" y="3152775"/>
          <p14:tracePt t="32236" x="7367588" y="3152775"/>
          <p14:tracePt t="32243" x="7367588" y="3143250"/>
          <p14:tracePt t="32331" x="7375525" y="3143250"/>
          <p14:tracePt t="32507" x="7394575" y="3143250"/>
          <p14:tracePt t="32595" x="7402513" y="3125788"/>
          <p14:tracePt t="32611" x="7412038" y="3125788"/>
          <p14:tracePt t="32731" x="7419975" y="3125788"/>
          <p14:tracePt t="32740" x="7429500" y="3125788"/>
          <p14:tracePt t="32755" x="7439025" y="3125788"/>
          <p14:tracePt t="32763" x="7456488" y="3125788"/>
          <p14:tracePt t="32776" x="7483475" y="3125788"/>
          <p14:tracePt t="32792" x="7518400" y="3125788"/>
          <p14:tracePt t="32809" x="7537450" y="3125788"/>
          <p14:tracePt t="32826" x="7554913" y="3125788"/>
          <p14:tracePt t="32843" x="7562850" y="3125788"/>
          <p14:tracePt t="33517" x="7545388" y="3125788"/>
          <p14:tracePt t="33523" x="7527925" y="3125788"/>
          <p14:tracePt t="33531" x="7510463" y="3125788"/>
          <p14:tracePt t="33546" x="7456488" y="3143250"/>
          <p14:tracePt t="33563" x="7242175" y="3170238"/>
          <p14:tracePt t="33580" x="7018338" y="3179763"/>
          <p14:tracePt t="33597" x="6751638" y="3205163"/>
          <p14:tracePt t="33613" x="6429375" y="3241675"/>
          <p14:tracePt t="33630" x="6037263" y="3303588"/>
          <p14:tracePt t="33647" x="5715000" y="3348038"/>
          <p14:tracePt t="33663" x="5330825" y="3394075"/>
          <p14:tracePt t="33681" x="4965700" y="3438525"/>
          <p14:tracePt t="33697" x="4714875" y="3455988"/>
          <p14:tracePt t="33713" x="4438650" y="3482975"/>
          <p14:tracePt t="33730" x="4089400" y="3536950"/>
          <p14:tracePt t="33747" x="3848100" y="3544888"/>
          <p14:tracePt t="33764" x="3643313" y="3544888"/>
          <p14:tracePt t="33780" x="3402013" y="3571875"/>
          <p14:tracePt t="33798" x="3170238" y="3571875"/>
          <p14:tracePt t="33814" x="3000375" y="3571875"/>
          <p14:tracePt t="33831" x="2830513" y="3571875"/>
          <p14:tracePt t="33848" x="2660650" y="3571875"/>
          <p14:tracePt t="33865" x="2527300" y="3571875"/>
          <p14:tracePt t="33882" x="2366963" y="3571875"/>
          <p14:tracePt t="33898" x="2312988" y="3571875"/>
          <p14:tracePt t="33914" x="2232025" y="3571875"/>
          <p14:tracePt t="33931" x="2205038" y="3571875"/>
          <p14:tracePt t="33948" x="2170113" y="3571875"/>
          <p14:tracePt t="33965" x="2152650" y="3571875"/>
          <p14:tracePt t="33982" x="2133600" y="3571875"/>
          <p14:tracePt t="33998" x="2125663" y="3571875"/>
          <p14:tracePt t="34015" x="2108200" y="3589338"/>
          <p14:tracePt t="34510" x="2116138" y="3589338"/>
          <p14:tracePt t="34524" x="2125663" y="3589338"/>
          <p14:tracePt t="34531" x="2143125" y="3608388"/>
          <p14:tracePt t="34540" x="2152650" y="3608388"/>
          <p14:tracePt t="34552" x="2160588" y="3608388"/>
          <p14:tracePt t="34568" x="2179638" y="3608388"/>
          <p14:tracePt t="34602" x="2187575" y="3616325"/>
          <p14:tracePt t="34795" x="2197100" y="3616325"/>
          <p14:tracePt t="34804" x="2214563" y="3616325"/>
          <p14:tracePt t="34811" x="2232025" y="3616325"/>
          <p14:tracePt t="34820" x="2259013" y="3616325"/>
          <p14:tracePt t="34836" x="2339975" y="3616325"/>
          <p14:tracePt t="34852" x="2446338" y="3616325"/>
          <p14:tracePt t="34869" x="2589213" y="3616325"/>
          <p14:tracePt t="34886" x="2786063" y="3616325"/>
          <p14:tracePt t="34903" x="3044825" y="3616325"/>
          <p14:tracePt t="34920" x="3295650" y="3616325"/>
          <p14:tracePt t="34937" x="3598863" y="3616325"/>
          <p14:tracePt t="34953" x="3857625" y="3616325"/>
          <p14:tracePt t="34970" x="4205288" y="3616325"/>
          <p14:tracePt t="34987" x="4402138" y="3616325"/>
          <p14:tracePt t="35003" x="4581525" y="3616325"/>
          <p14:tracePt t="35020" x="4724400" y="3616325"/>
          <p14:tracePt t="35037" x="4857750" y="3616325"/>
          <p14:tracePt t="35053" x="4965700" y="3616325"/>
          <p14:tracePt t="35070" x="5062538" y="3616325"/>
          <p14:tracePt t="35087" x="5160963" y="3616325"/>
          <p14:tracePt t="35104" x="5241925" y="3616325"/>
          <p14:tracePt t="35120" x="5330825" y="3616325"/>
          <p14:tracePt t="35137" x="5465763" y="3616325"/>
          <p14:tracePt t="35154" x="5589588" y="3616325"/>
          <p14:tracePt t="35171" x="5768975" y="3598863"/>
          <p14:tracePt t="35188" x="5983288" y="3598863"/>
          <p14:tracePt t="35204" x="6232525" y="3571875"/>
          <p14:tracePt t="35221" x="6429375" y="3544888"/>
          <p14:tracePt t="35238" x="6537325" y="3536950"/>
          <p14:tracePt t="35254" x="6554788" y="3536950"/>
          <p14:tracePt t="35354" x="6554788" y="3527425"/>
          <p14:tracePt t="35420" x="6554788" y="3517900"/>
          <p14:tracePt t="35459" x="6554788" y="3509963"/>
          <p14:tracePt t="35791" x="6572250" y="3509963"/>
          <p14:tracePt t="35796" x="6608763" y="3509963"/>
          <p14:tracePt t="35808" x="6634163" y="3509963"/>
          <p14:tracePt t="35824" x="6680200" y="3509963"/>
          <p14:tracePt t="35841" x="6732588" y="3509963"/>
          <p14:tracePt t="35858" x="6759575" y="3527425"/>
          <p14:tracePt t="35907" x="6769100" y="3527425"/>
          <p14:tracePt t="35922" x="6786563" y="3527425"/>
          <p14:tracePt t="35930" x="6796088" y="3527425"/>
          <p14:tracePt t="35942" x="6804025" y="3527425"/>
          <p14:tracePt t="35959" x="6867525" y="3527425"/>
          <p14:tracePt t="35975" x="6911975" y="3527425"/>
          <p14:tracePt t="35992" x="6946900" y="3527425"/>
          <p14:tracePt t="36008" x="6983413" y="3527425"/>
          <p14:tracePt t="36026" x="7000875" y="3527425"/>
          <p14:tracePt t="36051" x="7010400" y="3527425"/>
          <p14:tracePt t="36059" x="7018338" y="3527425"/>
          <p14:tracePt t="36076" x="7037388" y="3527425"/>
          <p14:tracePt t="36092" x="7081838" y="3527425"/>
          <p14:tracePt t="36109" x="7143750" y="3527425"/>
          <p14:tracePt t="36126" x="7215188" y="3527425"/>
          <p14:tracePt t="36143" x="7259638" y="3517900"/>
          <p14:tracePt t="36159" x="7348538" y="3517900"/>
          <p14:tracePt t="36176" x="7419975" y="3517900"/>
          <p14:tracePt t="36193" x="7537450" y="3517900"/>
          <p14:tracePt t="36210" x="7670800" y="3517900"/>
          <p14:tracePt t="36226" x="7786688" y="3517900"/>
          <p14:tracePt t="36243" x="7956550" y="3517900"/>
          <p14:tracePt t="36260" x="8010525" y="3517900"/>
          <p14:tracePt t="36277" x="8037513" y="3517900"/>
          <p14:tracePt t="36293" x="8054975" y="3517900"/>
          <p14:tracePt t="36310" x="8081963" y="3517900"/>
          <p14:tracePt t="36327" x="8116888" y="3509963"/>
          <p14:tracePt t="36343" x="8170863" y="3500438"/>
          <p14:tracePt t="36360" x="8242300" y="3490913"/>
          <p14:tracePt t="36377" x="8296275" y="3482975"/>
          <p14:tracePt t="36394" x="8331200" y="3482975"/>
          <p14:tracePt t="36410" x="8394700" y="3465513"/>
          <p14:tracePt t="36427" x="8456613" y="3465513"/>
          <p14:tracePt t="36444" x="8510588" y="3465513"/>
          <p14:tracePt t="36461" x="8572500" y="3465513"/>
          <p14:tracePt t="36478" x="8609013" y="3465513"/>
          <p14:tracePt t="36495" x="8634413" y="3455988"/>
          <p14:tracePt t="36512" x="8643938" y="3455988"/>
          <p14:tracePt t="36528" x="8661400" y="3446463"/>
          <p14:tracePt t="36561" x="8697913" y="3446463"/>
          <p14:tracePt t="36578" x="8715375" y="3446463"/>
          <p14:tracePt t="36595" x="8742363" y="3438525"/>
          <p14:tracePt t="36612" x="8769350" y="3429000"/>
          <p14:tracePt t="36629" x="8796338" y="3429000"/>
          <p14:tracePt t="36645" x="8831263" y="3429000"/>
          <p14:tracePt t="36662" x="8858250" y="3429000"/>
          <p14:tracePt t="36679" x="8885238" y="3429000"/>
          <p14:tracePt t="36696" x="8920163" y="3429000"/>
          <p14:tracePt t="36712" x="8974138" y="3429000"/>
          <p14:tracePt t="36729" x="9037638" y="3429000"/>
          <p14:tracePt t="36746" x="9090025" y="3429000"/>
          <p14:tracePt t="36762" x="9117013" y="3429000"/>
          <p14:tracePt t="36779" x="9161463" y="3429000"/>
          <p14:tracePt t="36796" x="9197975" y="3429000"/>
          <p14:tracePt t="36813" x="9259888" y="3429000"/>
          <p14:tracePt t="36830" x="9323388" y="3429000"/>
          <p14:tracePt t="36847" x="9367838" y="3429000"/>
          <p14:tracePt t="36863" x="9402763" y="3429000"/>
          <p14:tracePt t="36880" x="9420225" y="3429000"/>
          <p14:tracePt t="36897" x="9439275" y="3429000"/>
          <p14:tracePt t="36923" x="9447213" y="3429000"/>
          <p14:tracePt t="36932" x="9456738" y="3429000"/>
          <p14:tracePt t="36946" x="9483725" y="3429000"/>
          <p14:tracePt t="36964" x="9510713" y="3429000"/>
          <p14:tracePt t="36981" x="9545638" y="3429000"/>
          <p14:tracePt t="36997" x="9582150" y="3429000"/>
          <p14:tracePt t="37014" x="9626600" y="3429000"/>
          <p14:tracePt t="37031" x="9661525" y="3429000"/>
          <p14:tracePt t="37048" x="9698038" y="3429000"/>
          <p14:tracePt t="37064" x="9732963" y="3429000"/>
          <p14:tracePt t="37081" x="9742488" y="3429000"/>
          <p14:tracePt t="37097" x="9759950" y="3429000"/>
          <p14:tracePt t="37114" x="9786938" y="3429000"/>
          <p14:tracePt t="37131" x="9796463" y="3429000"/>
          <p14:tracePt t="37165" x="9813925" y="3429000"/>
          <p14:tracePt t="37186" x="9823450" y="3429000"/>
          <p14:tracePt t="37210" x="9831388" y="3429000"/>
          <p14:tracePt t="37245" x="9840913" y="3429000"/>
          <p14:tracePt t="37252" x="9848850" y="3429000"/>
          <p14:tracePt t="37268" x="9858375" y="3429000"/>
          <p14:tracePt t="37283" x="9875838" y="3429000"/>
          <p14:tracePt t="37701" x="9858375" y="3429000"/>
          <p14:tracePt t="37709" x="9831388" y="3429000"/>
          <p14:tracePt t="37718" x="9796463" y="3429000"/>
          <p14:tracePt t="37734" x="9742488" y="3429000"/>
          <p14:tracePt t="37751" x="9626600" y="3446463"/>
          <p14:tracePt t="37768" x="9456738" y="3446463"/>
          <p14:tracePt t="37785" x="9215438" y="3455988"/>
          <p14:tracePt t="37788" x="9072563" y="3455988"/>
          <p14:tracePt t="37801" x="8902700" y="3455988"/>
          <p14:tracePt t="37818" x="8340725" y="3455988"/>
          <p14:tracePt t="37834" x="7991475" y="3465513"/>
          <p14:tracePt t="37851" x="7661275" y="3490913"/>
          <p14:tracePt t="37868" x="7197725" y="3490913"/>
          <p14:tracePt t="37884" x="6759575" y="3490913"/>
          <p14:tracePt t="37901" x="6251575" y="3490913"/>
          <p14:tracePt t="37919" x="5751513" y="3517900"/>
          <p14:tracePt t="37935" x="5313363" y="3517900"/>
          <p14:tracePt t="37952" x="4991100" y="3517900"/>
          <p14:tracePt t="37969" x="4705350" y="3544888"/>
          <p14:tracePt t="37986" x="4330700" y="3581400"/>
          <p14:tracePt t="38002" x="4071938" y="3608388"/>
          <p14:tracePt t="38018" x="3795713" y="3643313"/>
          <p14:tracePt t="38036" x="3517900" y="3652838"/>
          <p14:tracePt t="38052" x="3259138" y="3679825"/>
          <p14:tracePt t="38069" x="3017838" y="3679825"/>
          <p14:tracePt t="38086" x="2803525" y="3714750"/>
          <p14:tracePt t="38102" x="2598738" y="3759200"/>
          <p14:tracePt t="38120" x="2401888" y="3803650"/>
          <p14:tracePt t="38136" x="2197100" y="3857625"/>
          <p14:tracePt t="38153" x="1990725" y="3919538"/>
          <p14:tracePt t="38170" x="1687513" y="3973513"/>
          <p14:tracePt t="38186" x="1482725" y="4010025"/>
          <p14:tracePt t="38203" x="1312863" y="4027488"/>
          <p14:tracePt t="38219" x="1214438" y="4037013"/>
          <p14:tracePt t="38237" x="1152525" y="4037013"/>
          <p14:tracePt t="38253" x="1133475" y="4037013"/>
          <p14:tracePt t="38371" x="1133475" y="4044950"/>
          <p14:tracePt t="38477" x="1143000" y="4044950"/>
          <p14:tracePt t="38493" x="1160463" y="4044950"/>
          <p14:tracePt t="38507" x="1179513" y="4044950"/>
          <p14:tracePt t="38515" x="1214438" y="4044950"/>
          <p14:tracePt t="38523" x="1231900" y="4044950"/>
          <p14:tracePt t="38538" x="1312863" y="4054475"/>
          <p14:tracePt t="38555" x="1411288" y="4071938"/>
          <p14:tracePt t="38572" x="1517650" y="4081463"/>
          <p14:tracePt t="38589" x="1616075" y="4089400"/>
          <p14:tracePt t="38605" x="1670050" y="4098925"/>
          <p14:tracePt t="38622" x="1687513" y="4098925"/>
          <p14:tracePt t="38667" x="1697038" y="4108450"/>
          <p14:tracePt t="39491" x="1704975" y="4108450"/>
          <p14:tracePt t="39500" x="1704975" y="4116388"/>
          <p14:tracePt t="39532" x="1714500" y="4116388"/>
          <p14:tracePt t="39547" x="1724025" y="4116388"/>
          <p14:tracePt t="39555" x="1731963" y="4116388"/>
          <p14:tracePt t="39563" x="1741488" y="4125913"/>
          <p14:tracePt t="39577" x="1751013" y="4125913"/>
          <p14:tracePt t="39594" x="1803400" y="4143375"/>
          <p14:tracePt t="39610" x="1847850" y="4143375"/>
          <p14:tracePt t="39627" x="1973263" y="4143375"/>
          <p14:tracePt t="39644" x="2089150" y="4143375"/>
          <p14:tracePt t="39661" x="2232025" y="4143375"/>
          <p14:tracePt t="39678" x="2401888" y="4143375"/>
          <p14:tracePt t="39694" x="2571750" y="4143375"/>
          <p14:tracePt t="39711" x="2768600" y="4143375"/>
          <p14:tracePt t="39727" x="2938463" y="4143375"/>
          <p14:tracePt t="39744" x="3125788" y="4143375"/>
          <p14:tracePt t="39761" x="3268663" y="4143375"/>
          <p14:tracePt t="39778" x="3402013" y="4143375"/>
          <p14:tracePt t="39780" x="3482975" y="4143375"/>
          <p14:tracePt t="39794" x="3554413" y="4143375"/>
          <p14:tracePt t="39811" x="3652838" y="4170363"/>
          <p14:tracePt t="39828" x="3732213" y="4179888"/>
          <p14:tracePt t="39845" x="3840163" y="4197350"/>
          <p14:tracePt t="39862" x="3973513" y="4224338"/>
          <p14:tracePt t="39878" x="4116388" y="4232275"/>
          <p14:tracePt t="39895" x="4286250" y="4251325"/>
          <p14:tracePt t="39912" x="4438650" y="4251325"/>
          <p14:tracePt t="39929" x="4608513" y="4251325"/>
          <p14:tracePt t="39946" x="4795838" y="4251325"/>
          <p14:tracePt t="39962" x="4848225" y="4251325"/>
          <p14:tracePt t="39979" x="4956175" y="4251325"/>
          <p14:tracePt t="39996" x="5018088" y="4251325"/>
          <p14:tracePt t="40012" x="5081588" y="4251325"/>
          <p14:tracePt t="40029" x="5143500" y="4251325"/>
          <p14:tracePt t="40046" x="5205413" y="4251325"/>
          <p14:tracePt t="40062" x="5259388" y="4251325"/>
          <p14:tracePt t="40080" x="5303838" y="4251325"/>
          <p14:tracePt t="40096" x="5367338" y="4232275"/>
          <p14:tracePt t="40112" x="5394325" y="4224338"/>
          <p14:tracePt t="40130" x="5429250" y="4224338"/>
          <p14:tracePt t="40146" x="5465763" y="4224338"/>
          <p14:tracePt t="40163" x="5527675" y="4197350"/>
          <p14:tracePt t="40180" x="5581650" y="4197350"/>
          <p14:tracePt t="40197" x="5608638" y="4179888"/>
          <p14:tracePt t="40213" x="5616575" y="4179888"/>
          <p14:tracePt t="40230" x="5634038" y="4179888"/>
          <p14:tracePt t="40264" x="5643563" y="4160838"/>
          <p14:tracePt t="40281" x="5670550" y="4160838"/>
          <p14:tracePt t="40283" x="5697538" y="4160838"/>
          <p14:tracePt t="40297" x="5705475" y="4160838"/>
          <p14:tracePt t="40314" x="5741988" y="4160838"/>
          <p14:tracePt t="40330" x="5759450" y="4160838"/>
          <p14:tracePt t="40347" x="5813425" y="4160838"/>
          <p14:tracePt t="40364" x="5822950" y="4160838"/>
          <p14:tracePt t="40381" x="5848350" y="4160838"/>
          <p14:tracePt t="40398" x="5867400" y="4160838"/>
          <p14:tracePt t="40414" x="5884863" y="4143375"/>
          <p14:tracePt t="40447" x="5902325" y="4143375"/>
          <p14:tracePt t="40465" x="5902325" y="4133850"/>
          <p14:tracePt t="40482" x="5919788" y="4125913"/>
          <p14:tracePt t="40498" x="5919788" y="4116388"/>
          <p14:tracePt t="40514" x="5938838" y="4098925"/>
          <p14:tracePt t="40532" x="5946775" y="4089400"/>
          <p14:tracePt t="40565" x="5956300" y="4089400"/>
          <p14:tracePt t="40581" x="5956300" y="4081463"/>
          <p14:tracePt t="40598" x="5965825" y="4081463"/>
          <p14:tracePt t="40616" x="5973763" y="4081463"/>
          <p14:tracePt t="40632" x="5983288" y="4062413"/>
          <p14:tracePt t="40659" x="5991225" y="4062413"/>
          <p14:tracePt t="40675" x="6000750" y="4062413"/>
          <p14:tracePt t="40683" x="6010275" y="4062413"/>
          <p14:tracePt t="40699" x="6027738" y="4062413"/>
          <p14:tracePt t="40722" x="6045200" y="4062413"/>
          <p14:tracePt t="40738" x="6062663" y="4062413"/>
          <p14:tracePt t="40749" x="6072188" y="4071938"/>
          <p14:tracePt t="40779" x="6089650" y="4071938"/>
          <p14:tracePt t="40786" x="6108700" y="4071938"/>
          <p14:tracePt t="40800" x="6161088" y="4081463"/>
          <p14:tracePt t="40817" x="6330950" y="4108450"/>
          <p14:tracePt t="40833" x="6634163" y="4133850"/>
          <p14:tracePt t="40850" x="6983413" y="4133850"/>
          <p14:tracePt t="40866" x="7323138" y="4133850"/>
          <p14:tracePt t="40883" x="7616825" y="4133850"/>
          <p14:tracePt t="40900" x="7697788" y="4133850"/>
          <p14:tracePt t="40917" x="7732713" y="4133850"/>
          <p14:tracePt t="40934" x="7742238" y="4133850"/>
          <p14:tracePt t="40951" x="7751763" y="4133850"/>
          <p14:tracePt t="40984" x="7786688" y="4133850"/>
          <p14:tracePt t="41001" x="7831138" y="4133850"/>
          <p14:tracePt t="41018" x="7885113" y="4116388"/>
          <p14:tracePt t="41034" x="7947025" y="4098925"/>
          <p14:tracePt t="41051" x="7991475" y="4089400"/>
          <p14:tracePt t="41068" x="8027988" y="4089400"/>
          <p14:tracePt t="41084" x="8037513" y="4089400"/>
          <p14:tracePt t="41101" x="8062913" y="4089400"/>
          <p14:tracePt t="41118" x="8089900" y="4089400"/>
          <p14:tracePt t="41135" x="8116888" y="4089400"/>
          <p14:tracePt t="41152" x="8153400" y="4089400"/>
          <p14:tracePt t="41168" x="8180388" y="4089400"/>
          <p14:tracePt t="41185" x="8205788" y="4089400"/>
          <p14:tracePt t="41202" x="8242300" y="4089400"/>
          <p14:tracePt t="41219" x="8296275" y="4108450"/>
          <p14:tracePt t="41235" x="8331200" y="4108450"/>
          <p14:tracePt t="41252" x="8375650" y="4116388"/>
          <p14:tracePt t="41269" x="8394700" y="4116388"/>
          <p14:tracePt t="41286" x="8412163" y="4116388"/>
          <p14:tracePt t="41303" x="8420100" y="4116388"/>
          <p14:tracePt t="41319" x="8429625" y="4116388"/>
          <p14:tracePt t="41336" x="8439150" y="4116388"/>
          <p14:tracePt t="41353" x="8447088" y="4116388"/>
          <p14:tracePt t="41386" x="8456613" y="4116388"/>
          <p14:tracePt t="41403" x="8456613" y="4108450"/>
          <p14:tracePt t="41419" x="8466138" y="4098925"/>
          <p14:tracePt t="41507" x="8474075" y="4098925"/>
          <p14:tracePt t="41515" x="8483600" y="4098925"/>
          <p14:tracePt t="41523" x="8491538" y="4098925"/>
          <p14:tracePt t="41537" x="8501063" y="4098925"/>
          <p14:tracePt t="41554" x="8537575" y="4081463"/>
          <p14:tracePt t="41570" x="8545513" y="4081463"/>
          <p14:tracePt t="41587" x="8572500" y="4081463"/>
          <p14:tracePt t="41635" x="8582025" y="4081463"/>
          <p14:tracePt t="41642" x="8599488" y="4081463"/>
          <p14:tracePt t="41658" x="8609013" y="4081463"/>
          <p14:tracePt t="41670" x="8616950" y="4062413"/>
          <p14:tracePt t="41687" x="8643938" y="4062413"/>
          <p14:tracePt t="41704" x="8653463" y="4062413"/>
          <p14:tracePt t="41721" x="8661400" y="4062413"/>
          <p14:tracePt t="41738" x="8670925" y="4062413"/>
          <p14:tracePt t="41754" x="8688388" y="4062413"/>
          <p14:tracePt t="41771" x="8705850" y="4062413"/>
          <p14:tracePt t="41788" x="8742363" y="4062413"/>
          <p14:tracePt t="41804" x="8769350" y="4062413"/>
          <p14:tracePt t="41821" x="8786813" y="4044950"/>
          <p14:tracePt t="41915" x="8796338" y="4044950"/>
          <p14:tracePt t="42132" x="8786813" y="4044950"/>
          <p14:tracePt t="42147" x="8786813" y="4054475"/>
          <p14:tracePt t="42163" x="8777288" y="4062413"/>
          <p14:tracePt t="42611" x="8759825" y="4071938"/>
          <p14:tracePt t="42620" x="8751888" y="4089400"/>
          <p14:tracePt t="42627" x="8742363" y="4089400"/>
          <p14:tracePt t="42644" x="8732838" y="4098925"/>
          <p14:tracePt t="42659" x="8705850" y="4108450"/>
          <p14:tracePt t="42676" x="8670925" y="4116388"/>
          <p14:tracePt t="42692" x="8599488" y="4133850"/>
          <p14:tracePt t="42710" x="8537575" y="4152900"/>
          <p14:tracePt t="42726" x="8375650" y="4187825"/>
          <p14:tracePt t="42743" x="8180388" y="4232275"/>
          <p14:tracePt t="42760" x="7974013" y="4303713"/>
          <p14:tracePt t="42777" x="7777163" y="4348163"/>
          <p14:tracePt t="42778" x="7661275" y="4384675"/>
          <p14:tracePt t="42793" x="7572375" y="4394200"/>
          <p14:tracePt t="42810" x="7375525" y="4438650"/>
          <p14:tracePt t="42826" x="7180263" y="4465638"/>
          <p14:tracePt t="42843" x="6884988" y="4500563"/>
          <p14:tracePt t="42860" x="6742113" y="4527550"/>
          <p14:tracePt t="42877" x="6616700" y="4537075"/>
          <p14:tracePt t="42893" x="6545263" y="4554538"/>
          <p14:tracePt t="42911" x="6500813" y="4554538"/>
          <p14:tracePt t="42927" x="6446838" y="4554538"/>
          <p14:tracePt t="42944" x="6402388" y="4554538"/>
          <p14:tracePt t="42961" x="6303963" y="4554538"/>
          <p14:tracePt t="42978" x="6143625" y="4554538"/>
          <p14:tracePt t="42994" x="6072188" y="4554538"/>
          <p14:tracePt t="43010" x="5840413" y="4554538"/>
          <p14:tracePt t="43027" x="5705475" y="4616450"/>
          <p14:tracePt t="43044" x="5554663" y="4633913"/>
          <p14:tracePt t="43061" x="5419725" y="4643438"/>
          <p14:tracePt t="43078" x="5276850" y="4670425"/>
          <p14:tracePt t="43095" x="5133975" y="4670425"/>
          <p14:tracePt t="43112" x="4991100" y="4697413"/>
          <p14:tracePt t="43128" x="4867275" y="4697413"/>
          <p14:tracePt t="43145" x="4724400" y="4697413"/>
          <p14:tracePt t="43162" x="4554538" y="4697413"/>
          <p14:tracePt t="43178" x="4357688" y="4697413"/>
          <p14:tracePt t="43195" x="4010025" y="4714875"/>
          <p14:tracePt t="43212" x="3768725" y="4714875"/>
          <p14:tracePt t="43229" x="3562350" y="4714875"/>
          <p14:tracePt t="43246" x="3384550" y="4714875"/>
          <p14:tracePt t="43262" x="3214688" y="4714875"/>
          <p14:tracePt t="43279" x="3036888" y="4714875"/>
          <p14:tracePt t="43296" x="2874963" y="4714875"/>
          <p14:tracePt t="43313" x="2660650" y="4687888"/>
          <p14:tracePt t="43329" x="2446338" y="4633913"/>
          <p14:tracePt t="43346" x="2224088" y="4608513"/>
          <p14:tracePt t="43362" x="2017713" y="4598988"/>
          <p14:tracePt t="43379" x="1785938" y="4554538"/>
          <p14:tracePt t="43396" x="1704975" y="4545013"/>
          <p14:tracePt t="43413" x="1652588" y="4527550"/>
          <p14:tracePt t="43430" x="1598613" y="4518025"/>
          <p14:tracePt t="43447" x="1571625" y="4518025"/>
          <p14:tracePt t="43463" x="1536700" y="4518025"/>
          <p14:tracePt t="43480" x="1509713" y="4518025"/>
          <p14:tracePt t="43497" x="1500188" y="4518025"/>
          <p14:tracePt t="44044" x="1517650" y="4518025"/>
          <p14:tracePt t="44053" x="1527175" y="4518025"/>
          <p14:tracePt t="44059" x="1544638" y="4518025"/>
          <p14:tracePt t="44068" x="1562100" y="4518025"/>
          <p14:tracePt t="44083" x="1625600" y="4518025"/>
          <p14:tracePt t="44100" x="1751013" y="4518025"/>
          <p14:tracePt t="44117" x="2000250" y="4518025"/>
          <p14:tracePt t="44133" x="2357438" y="4518025"/>
          <p14:tracePt t="44150" x="2867025" y="4518025"/>
          <p14:tracePt t="44167" x="3259138" y="4518025"/>
          <p14:tracePt t="44183" x="3554413" y="4518025"/>
          <p14:tracePt t="44200" x="3776663" y="4518025"/>
          <p14:tracePt t="44217" x="3990975" y="4518025"/>
          <p14:tracePt t="44234" x="4187825" y="4518025"/>
          <p14:tracePt t="44250" x="4384675" y="4518025"/>
          <p14:tracePt t="44267" x="4633913" y="4518025"/>
          <p14:tracePt t="44284" x="4759325" y="4518025"/>
          <p14:tracePt t="44301" x="4867275" y="4518025"/>
          <p14:tracePt t="44318" x="4956175" y="4518025"/>
          <p14:tracePt t="44334" x="5018088" y="4518025"/>
          <p14:tracePt t="44351" x="5062538" y="4518025"/>
          <p14:tracePt t="44368" x="5099050" y="4518025"/>
          <p14:tracePt t="44385" x="5170488" y="4518025"/>
          <p14:tracePt t="44402" x="5251450" y="4518025"/>
          <p14:tracePt t="44418" x="5295900" y="4518025"/>
          <p14:tracePt t="44434" x="5429250" y="4518025"/>
          <p14:tracePt t="44451" x="5500688" y="4518025"/>
          <p14:tracePt t="44468" x="5554663" y="4518025"/>
          <p14:tracePt t="44485" x="5599113" y="4518025"/>
          <p14:tracePt t="44539" x="5616575" y="4518025"/>
          <p14:tracePt t="44546" x="5634038" y="4518025"/>
          <p14:tracePt t="44563" x="5661025" y="4545013"/>
          <p14:tracePt t="44571" x="5670550" y="4545013"/>
          <p14:tracePt t="44586" x="5705475" y="4545013"/>
          <p14:tracePt t="44619" x="5741988" y="4562475"/>
          <p14:tracePt t="44636" x="5795963" y="4562475"/>
          <p14:tracePt t="44652" x="5875338" y="4581525"/>
          <p14:tracePt t="44669" x="6010275" y="4581525"/>
          <p14:tracePt t="44686" x="6170613" y="4581525"/>
          <p14:tracePt t="44702" x="6340475" y="4572000"/>
          <p14:tracePt t="44719" x="6510338" y="4545013"/>
          <p14:tracePt t="44737" x="6680200" y="4518025"/>
          <p14:tracePt t="44753" x="6804025" y="4500563"/>
          <p14:tracePt t="44770" x="6929438" y="4491038"/>
          <p14:tracePt t="44786" x="6991350" y="4473575"/>
          <p14:tracePt t="44803" x="7054850" y="4473575"/>
          <p14:tracePt t="44820" x="7062788" y="4465638"/>
          <p14:tracePt t="44891" x="7062788" y="4456113"/>
          <p14:tracePt t="44899" x="7027863" y="4456113"/>
          <p14:tracePt t="44907" x="6938963" y="4438650"/>
          <p14:tracePt t="44920" x="6867525" y="4419600"/>
          <p14:tracePt t="44937" x="6554788" y="4330700"/>
          <p14:tracePt t="44954" x="5697538" y="4054475"/>
          <p14:tracePt t="44970" x="5062538" y="3830638"/>
          <p14:tracePt t="44987" x="4500563" y="3562350"/>
          <p14:tracePt t="45004" x="3983038" y="3276600"/>
          <p14:tracePt t="45021" x="3581400" y="2990850"/>
          <p14:tracePt t="45038" x="3214688" y="2714625"/>
          <p14:tracePt t="45055" x="2911475" y="2509838"/>
          <p14:tracePt t="45071" x="2697163" y="2357438"/>
          <p14:tracePt t="45088" x="2536825" y="2241550"/>
          <p14:tracePt t="45104" x="2374900" y="2125663"/>
          <p14:tracePt t="45121" x="2268538" y="2044700"/>
          <p14:tracePt t="45138" x="2054225" y="1866900"/>
          <p14:tracePt t="45155" x="1884363" y="1724025"/>
          <p14:tracePt t="45171" x="1697038" y="1581150"/>
          <p14:tracePt t="45189" x="1500188" y="1446213"/>
          <p14:tracePt t="45205" x="1312863" y="1312863"/>
          <p14:tracePt t="45222" x="1169988" y="1160463"/>
          <p14:tracePt t="45238" x="1054100" y="1027113"/>
          <p14:tracePt t="45256" x="955675" y="911225"/>
          <p14:tracePt t="45272" x="884238" y="803275"/>
          <p14:tracePt t="45274" x="847725" y="750888"/>
          <p14:tracePt t="45289" x="822325" y="714375"/>
          <p14:tracePt t="45306" x="750888" y="642938"/>
          <p14:tracePt t="45322" x="696913" y="571500"/>
          <p14:tracePt t="45339" x="660400" y="536575"/>
          <p14:tracePt t="45356" x="652463" y="527050"/>
          <p14:tracePt t="45373" x="633413" y="509588"/>
          <p14:tracePt t="45390" x="598488" y="490538"/>
          <p14:tracePt t="45406" x="554038" y="473075"/>
          <p14:tracePt t="45423" x="500063" y="446088"/>
          <p14:tracePt t="45440" x="438150" y="419100"/>
          <p14:tracePt t="45457" x="357188" y="374650"/>
          <p14:tracePt t="45473" x="285750" y="347663"/>
          <p14:tracePt t="46661" x="71438" y="374650"/>
          <p14:tracePt t="46676" x="98425" y="465138"/>
          <p14:tracePt t="46682" x="115888" y="517525"/>
          <p14:tracePt t="46696" x="142875" y="581025"/>
          <p14:tracePt t="46713" x="187325" y="704850"/>
          <p14:tracePt t="46730" x="223838" y="857250"/>
          <p14:tracePt t="46746" x="285750" y="1062038"/>
          <p14:tracePt t="46763" x="455613" y="1428750"/>
          <p14:tracePt t="46780" x="615950" y="1660525"/>
          <p14:tracePt t="46797" x="839788" y="1965325"/>
          <p14:tracePt t="46813" x="1089025" y="2205038"/>
          <p14:tracePt t="46830" x="1258888" y="2366963"/>
          <p14:tracePt t="46847" x="1393825" y="2517775"/>
          <p14:tracePt t="46864" x="1500188" y="2633663"/>
          <p14:tracePt t="46881" x="1581150" y="2759075"/>
          <p14:tracePt t="46897" x="1652588" y="2847975"/>
          <p14:tracePt t="46914" x="1697038" y="2928938"/>
          <p14:tracePt t="46930" x="1758950" y="3000375"/>
          <p14:tracePt t="46947" x="1857375" y="3108325"/>
          <p14:tracePt t="46964" x="1965325" y="3214688"/>
          <p14:tracePt t="46981" x="2081213" y="3330575"/>
          <p14:tracePt t="46997" x="2214563" y="3500438"/>
          <p14:tracePt t="47015" x="2339975" y="3643313"/>
          <p14:tracePt t="47031" x="2455863" y="3759200"/>
          <p14:tracePt t="47048" x="2517775" y="3848100"/>
          <p14:tracePt t="47065" x="2536825" y="3875088"/>
          <p14:tracePt t="47081" x="2544763" y="3875088"/>
          <p14:tracePt t="47106" x="2544763" y="3848100"/>
          <p14:tracePt t="47115" x="2536825" y="3813175"/>
          <p14:tracePt t="47132" x="2490788" y="3732213"/>
          <p14:tracePt t="47148" x="2438400" y="3598863"/>
          <p14:tracePt t="47165" x="2357438" y="3465513"/>
          <p14:tracePt t="47182" x="2276475" y="3322638"/>
          <p14:tracePt t="47199" x="2205038" y="3205163"/>
          <p14:tracePt t="47215" x="2143125" y="3108325"/>
          <p14:tracePt t="47232" x="2116138" y="3062288"/>
          <p14:tracePt t="47249" x="2081213" y="3017838"/>
          <p14:tracePt t="47265" x="2071688" y="3009900"/>
          <p14:tracePt t="47282" x="2062163" y="2990850"/>
          <p14:tracePt t="47299" x="2054225" y="2990850"/>
          <p14:tracePt t="47316" x="2044700" y="2982913"/>
          <p14:tracePt t="47333" x="2009775" y="2973388"/>
          <p14:tracePt t="47349" x="1973263" y="2955925"/>
          <p14:tracePt t="47366" x="1938338" y="2919413"/>
          <p14:tracePt t="47383" x="1874838" y="2867025"/>
          <p14:tracePt t="47400" x="1822450" y="2822575"/>
          <p14:tracePt t="47416" x="1751013" y="2759075"/>
          <p14:tracePt t="47433" x="1697038" y="2732088"/>
          <p14:tracePt t="47450" x="1660525" y="2697163"/>
          <p14:tracePt t="47467" x="1633538" y="2670175"/>
          <p14:tracePt t="47484" x="1625600" y="2660650"/>
          <p14:tracePt t="47500" x="1616075" y="2660650"/>
          <p14:tracePt t="47587" x="1608138" y="2660650"/>
          <p14:tracePt t="47627" x="1598613" y="2660650"/>
          <p14:tracePt t="47651" x="1581150" y="2679700"/>
          <p14:tracePt t="47659" x="1581150" y="2705100"/>
          <p14:tracePt t="47667" x="1581150" y="2732088"/>
          <p14:tracePt t="47685" x="1571625" y="2813050"/>
          <p14:tracePt t="47701" x="1562100" y="2894013"/>
          <p14:tracePt t="47718" x="1554163" y="2982913"/>
          <p14:tracePt t="47735" x="1536700" y="3044825"/>
          <p14:tracePt t="47752" x="1527175" y="3125788"/>
          <p14:tracePt t="47769" x="1517650" y="3205163"/>
          <p14:tracePt t="47771" x="1509713" y="3232150"/>
          <p14:tracePt t="47785" x="1509713" y="3286125"/>
          <p14:tracePt t="47802" x="1455738" y="3419475"/>
          <p14:tracePt t="47818" x="1455738" y="3455988"/>
          <p14:tracePt t="47835" x="1401763" y="3608388"/>
          <p14:tracePt t="47852" x="1393825" y="3670300"/>
          <p14:tracePt t="47869" x="1366838" y="3751263"/>
          <p14:tracePt t="47886" x="1357313" y="3803650"/>
          <p14:tracePt t="47903" x="1357313" y="3857625"/>
          <p14:tracePt t="47919" x="1357313" y="3902075"/>
          <p14:tracePt t="47936" x="1347788" y="3965575"/>
          <p14:tracePt t="47953" x="1347788" y="4027488"/>
          <p14:tracePt t="47969" x="1347788" y="4089400"/>
          <p14:tracePt t="47986" x="1347788" y="4152900"/>
          <p14:tracePt t="48003" x="1347788" y="4224338"/>
          <p14:tracePt t="48019" x="1347788" y="4259263"/>
          <p14:tracePt t="48036" x="1347788" y="4295775"/>
          <p14:tracePt t="48053" x="1347788" y="4322763"/>
          <p14:tracePt t="48069" x="1357313" y="4340225"/>
          <p14:tracePt t="48086" x="1366838" y="4357688"/>
          <p14:tracePt t="48103" x="1374775" y="4375150"/>
          <p14:tracePt t="48136" x="1374775" y="4384675"/>
          <p14:tracePt t="48154" x="1393825" y="4411663"/>
          <p14:tracePt t="48170" x="1393825" y="4429125"/>
          <p14:tracePt t="48187" x="1401763" y="4465638"/>
          <p14:tracePt t="48203" x="1411288" y="4473575"/>
          <p14:tracePt t="48220" x="1411288" y="4483100"/>
          <p14:tracePt t="48354" x="1411288" y="4473575"/>
          <p14:tracePt t="48363" x="1411288" y="4456113"/>
          <p14:tracePt t="48371" x="1411288" y="4429125"/>
          <p14:tracePt t="48388" x="1393825" y="4340225"/>
          <p14:tracePt t="48405" x="1357313" y="4232275"/>
          <p14:tracePt t="48421" x="1322388" y="4081463"/>
          <p14:tracePt t="48438" x="1303338" y="3946525"/>
          <p14:tracePt t="48455" x="1276350" y="3813175"/>
          <p14:tracePt t="48471" x="1258888" y="3687763"/>
          <p14:tracePt t="48488" x="1250950" y="3562350"/>
          <p14:tracePt t="48505" x="1231900" y="3465513"/>
          <p14:tracePt t="48522" x="1231900" y="3375025"/>
          <p14:tracePt t="48539" x="1231900" y="3322638"/>
          <p14:tracePt t="48555" x="1231900" y="3303588"/>
          <p14:tracePt t="48572" x="1231900" y="3268663"/>
          <p14:tracePt t="48589" x="1231900" y="3251200"/>
          <p14:tracePt t="48605" x="1231900" y="3214688"/>
          <p14:tracePt t="48623" x="1231900" y="3179763"/>
          <p14:tracePt t="48639" x="1231900" y="3143250"/>
          <p14:tracePt t="48656" x="1231900" y="3108325"/>
          <p14:tracePt t="48672" x="1231900" y="3062288"/>
          <p14:tracePt t="48690" x="1231900" y="3027363"/>
          <p14:tracePt t="48706" x="1223963" y="3009900"/>
          <p14:tracePt t="48723" x="1223963" y="2990850"/>
          <p14:tracePt t="48740" x="1223963" y="2973388"/>
          <p14:tracePt t="48757" x="1223963" y="2965450"/>
          <p14:tracePt t="48773" x="1214438" y="2946400"/>
          <p14:tracePt t="48790" x="1214438" y="2928938"/>
          <p14:tracePt t="48807" x="1214438" y="2919413"/>
          <p14:tracePt t="48840" x="1214438" y="2911475"/>
          <p14:tracePt t="48988" x="1214438" y="2928938"/>
          <p14:tracePt t="49004" x="1214438" y="2946400"/>
          <p14:tracePt t="49011" x="1214438" y="2973388"/>
          <p14:tracePt t="49020" x="1214438" y="2990850"/>
          <p14:tracePt t="49026" x="1223963" y="3027363"/>
          <p14:tracePt t="49042" x="1231900" y="3044825"/>
          <p14:tracePt t="49058" x="1250950" y="3089275"/>
          <p14:tracePt t="49075" x="1268413" y="3170238"/>
          <p14:tracePt t="49092" x="1285875" y="3224213"/>
          <p14:tracePt t="49108" x="1295400" y="3286125"/>
          <p14:tracePt t="49125" x="1312863" y="3340100"/>
          <p14:tracePt t="49142" x="1330325" y="3384550"/>
          <p14:tracePt t="49159" x="1339850" y="3429000"/>
          <p14:tracePt t="49175" x="1339850" y="3490913"/>
          <p14:tracePt t="49192" x="1347788" y="3544888"/>
          <p14:tracePt t="49209" x="1347788" y="3581400"/>
          <p14:tracePt t="49226" x="1347788" y="3660775"/>
          <p14:tracePt t="49242" x="1347788" y="3705225"/>
          <p14:tracePt t="49259" x="1347788" y="3724275"/>
          <p14:tracePt t="49276" x="1347788" y="3732213"/>
          <p14:tracePt t="49314" x="1347788" y="3741738"/>
          <p14:tracePt t="49323" x="1330325" y="3741738"/>
          <p14:tracePt t="49330" x="1295400" y="3697288"/>
          <p14:tracePt t="49343" x="1258888" y="3633788"/>
          <p14:tracePt t="49360" x="1169988" y="3482975"/>
          <p14:tracePt t="49377" x="1081088" y="3303588"/>
          <p14:tracePt t="49393" x="1009650" y="3108325"/>
          <p14:tracePt t="49410" x="938213" y="2938463"/>
          <p14:tracePt t="49426" x="893763" y="2751138"/>
          <p14:tracePt t="49443" x="795338" y="2446338"/>
          <p14:tracePt t="49460" x="704850" y="2170113"/>
          <p14:tracePt t="49477" x="625475" y="1857375"/>
          <p14:tracePt t="49494" x="536575" y="1589088"/>
          <p14:tracePt t="49511" x="490538" y="1347788"/>
          <p14:tracePt t="49527" x="438150" y="1152525"/>
          <p14:tracePt t="49544" x="374650" y="965200"/>
          <p14:tracePt t="49561" x="330200" y="795338"/>
          <p14:tracePt t="49578" x="276225" y="608013"/>
          <p14:tracePt t="49594" x="258763" y="544513"/>
          <p14:tracePt t="49611" x="231775" y="465138"/>
          <p14:tracePt t="49628" x="223838" y="438150"/>
          <p14:tracePt t="49645" x="214313" y="411163"/>
          <p14:tracePt t="49661" x="204788" y="384175"/>
          <p14:tracePt t="49678" x="187325" y="357188"/>
          <p14:tracePt t="57115" x="98425" y="366713"/>
          <p14:tracePt t="57132" x="98425" y="384175"/>
          <p14:tracePt t="57149" x="98425" y="419100"/>
          <p14:tracePt t="57166" x="71438" y="465138"/>
          <p14:tracePt t="57183" x="44450" y="500063"/>
          <p14:tracePt t="57200" x="17463" y="527050"/>
          <p14:tracePt t="57216" x="0" y="561975"/>
          <p14:tracePt t="57363" x="0" y="588963"/>
          <p14:tracePt t="57371" x="17463" y="615950"/>
          <p14:tracePt t="57379" x="44450" y="660400"/>
          <p14:tracePt t="57387" x="61913" y="679450"/>
          <p14:tracePt t="57401" x="107950" y="723900"/>
          <p14:tracePt t="57417" x="160338" y="795338"/>
          <p14:tracePt t="57434" x="231775" y="928688"/>
          <p14:tracePt t="57450" x="322263" y="1098550"/>
          <p14:tracePt t="57467" x="554038" y="1633538"/>
          <p14:tracePt t="57484" x="795338" y="2143125"/>
          <p14:tracePt t="57501" x="1108075" y="2714625"/>
          <p14:tracePt t="57518" x="1411288" y="3133725"/>
          <p14:tracePt t="57534" x="1643063" y="3438525"/>
          <p14:tracePt t="57551" x="1785938" y="3625850"/>
          <p14:tracePt t="57568" x="1901825" y="3795713"/>
          <p14:tracePt t="57585" x="1990725" y="3946525"/>
          <p14:tracePt t="57602" x="2071688" y="4081463"/>
          <p14:tracePt t="57618" x="2089150" y="4116388"/>
          <p14:tracePt t="57635" x="2108200" y="4133850"/>
          <p14:tracePt t="57683" x="2108200" y="4125913"/>
          <p14:tracePt t="57690" x="2089150" y="4089400"/>
          <p14:tracePt t="57702" x="2062163" y="4027488"/>
          <p14:tracePt t="57719" x="1990725" y="3875088"/>
          <p14:tracePt t="57736" x="1919288" y="3714750"/>
          <p14:tracePt t="57752" x="1830388" y="3544888"/>
          <p14:tracePt t="57769" x="1795463" y="3465513"/>
          <p14:tracePt t="57772" x="1776413" y="3438525"/>
          <p14:tracePt t="57786" x="1758950" y="3394075"/>
          <p14:tracePt t="57803" x="1741488" y="3367088"/>
          <p14:tracePt t="57819" x="1731963" y="3357563"/>
          <p14:tracePt t="57836" x="1714500" y="3348038"/>
          <p14:tracePt t="57853" x="1697038" y="3340100"/>
          <p14:tracePt t="57869" x="1670050" y="3330575"/>
          <p14:tracePt t="57886" x="1660525" y="3330575"/>
          <p14:tracePt t="57903" x="1643063" y="3330575"/>
          <p14:tracePt t="57919" x="1625600" y="3394075"/>
          <p14:tracePt t="57936" x="1608138" y="3598863"/>
          <p14:tracePt t="57953" x="1571625" y="4017963"/>
          <p14:tracePt t="57970" x="1571625" y="4295775"/>
          <p14:tracePt t="57986" x="1571625" y="4545013"/>
          <p14:tracePt t="58003" x="1571625" y="4724400"/>
          <p14:tracePt t="58020" x="1625600" y="4848225"/>
          <p14:tracePt t="58037" x="1679575" y="4911725"/>
          <p14:tracePt t="58054" x="1697038" y="4946650"/>
          <p14:tracePt t="58115" x="1697038" y="4938713"/>
          <p14:tracePt t="58122" x="1697038" y="4919663"/>
          <p14:tracePt t="58131" x="1697038" y="4902200"/>
          <p14:tracePt t="58139" x="1714500" y="4848225"/>
          <p14:tracePt t="58154" x="1724025" y="4776788"/>
          <p14:tracePt t="58171" x="1724025" y="4697413"/>
          <p14:tracePt t="58187" x="1731963" y="4660900"/>
          <p14:tracePt t="58204" x="1731963" y="4643438"/>
          <p14:tracePt t="58238" x="1731963" y="4633913"/>
          <p14:tracePt t="58290" x="1724025" y="4633913"/>
          <p14:tracePt t="58307" x="1704975" y="4625975"/>
          <p14:tracePt t="58315" x="1704975" y="4616450"/>
          <p14:tracePt t="58322" x="1697038" y="4616450"/>
          <p14:tracePt t="58338" x="1679575" y="4616450"/>
          <p14:tracePt t="58355" x="1660525" y="4616450"/>
          <p14:tracePt t="58372" x="1643063" y="4616450"/>
          <p14:tracePt t="58389" x="1625600" y="4616450"/>
          <p14:tracePt t="58405" x="1598613" y="4616450"/>
          <p14:tracePt t="58422" x="1562100" y="4633913"/>
          <p14:tracePt t="58439" x="1527175" y="4652963"/>
          <p14:tracePt t="58456" x="1473200" y="4670425"/>
          <p14:tracePt t="58472" x="1428750" y="4697413"/>
          <p14:tracePt t="58489" x="1347788" y="4741863"/>
          <p14:tracePt t="58506" x="1312863" y="4751388"/>
          <p14:tracePt t="58522" x="1268413" y="4768850"/>
          <p14:tracePt t="58540" x="1241425" y="4776788"/>
          <p14:tracePt t="58556" x="1223963" y="4786313"/>
          <p14:tracePt t="58573" x="1214438" y="4786313"/>
          <p14:tracePt t="58607" x="1204913" y="4786313"/>
          <p14:tracePt t="58643" x="1196975" y="4786313"/>
          <p14:tracePt t="58674" x="1187450" y="4786313"/>
          <p14:tracePt t="58764" x="1179513" y="4786313"/>
          <p14:tracePt t="59323" x="1187450" y="4803775"/>
          <p14:tracePt t="59331" x="1187450" y="4813300"/>
          <p14:tracePt t="59338" x="1204913" y="4840288"/>
          <p14:tracePt t="59346" x="1214438" y="4848225"/>
          <p14:tracePt t="59360" x="1214438" y="4875213"/>
          <p14:tracePt t="59377" x="1231900" y="4894263"/>
          <p14:tracePt t="59394" x="1258888" y="4929188"/>
          <p14:tracePt t="59410" x="1268413" y="4946650"/>
          <p14:tracePt t="59427" x="1276350" y="4956175"/>
          <p14:tracePt t="59482" x="1285875" y="4965700"/>
          <p14:tracePt t="59491" x="1285875" y="4983163"/>
          <p14:tracePt t="59498" x="1295400" y="4991100"/>
          <p14:tracePt t="59514" x="1295400" y="5000625"/>
          <p14:tracePt t="59530" x="1295400" y="5010150"/>
          <p14:tracePt t="59805" x="1303338" y="5010150"/>
          <p14:tracePt t="59875" x="1312863" y="5018088"/>
          <p14:tracePt t="59907" x="1312863" y="5027613"/>
          <p14:tracePt t="60404" x="1312863" y="5037138"/>
          <p14:tracePt t="61283" x="1322388" y="5045075"/>
          <p14:tracePt t="61580" x="1330325" y="5054600"/>
          <p14:tracePt t="61588" x="1330325" y="5062538"/>
          <p14:tracePt t="61924" x="1330325" y="5072063"/>
          <p14:tracePt t="61932" x="1339850" y="5081588"/>
          <p14:tracePt t="61955" x="1339850" y="5089525"/>
          <p14:tracePt t="61972" x="1339850" y="5099050"/>
          <p14:tracePt t="61979" x="1347788" y="5108575"/>
          <p14:tracePt t="61994" x="1347788" y="5116513"/>
          <p14:tracePt t="62011" x="1357313" y="5133975"/>
          <p14:tracePt t="65396" x="1339850" y="5133975"/>
          <p14:tracePt t="65420" x="1330325" y="5133975"/>
          <p14:tracePt t="65427" x="1322388" y="5133975"/>
          <p14:tracePt t="65435" x="1312863" y="5133975"/>
          <p14:tracePt t="65443" x="1303338" y="5126038"/>
          <p14:tracePt t="65458" x="1295400" y="5126038"/>
          <p14:tracePt t="65474" x="1268413" y="5116513"/>
          <p14:tracePt t="65491" x="1231900" y="5108575"/>
          <p14:tracePt t="65508" x="1214438" y="5099050"/>
          <p14:tracePt t="65525" x="1160463" y="5072063"/>
          <p14:tracePt t="65542" x="1133475" y="5072063"/>
          <p14:tracePt t="65559" x="1081088" y="5045075"/>
          <p14:tracePt t="65575" x="1027113" y="5000625"/>
          <p14:tracePt t="65592" x="901700" y="4911725"/>
          <p14:tracePt t="65609" x="803275" y="4813300"/>
          <p14:tracePt t="65625" x="687388" y="4724400"/>
          <p14:tracePt t="65643" x="517525" y="4572000"/>
          <p14:tracePt t="65658" x="411163" y="4491038"/>
          <p14:tracePt t="65676" x="339725" y="4419600"/>
          <p14:tracePt t="65692" x="241300" y="4348163"/>
          <p14:tracePt t="65709" x="125413" y="4224338"/>
          <p14:tracePt t="65726" x="26988" y="4116388"/>
          <p14:tracePt t="65742" x="0" y="3973513"/>
          <p14:tracePt t="65760" x="0" y="3840163"/>
          <p14:tracePt t="65776" x="0" y="3679825"/>
          <p14:tracePt t="65778" x="0" y="3625850"/>
          <p14:tracePt t="65793" x="0" y="3581400"/>
          <p14:tracePt t="65810" x="0" y="3473450"/>
          <p14:tracePt t="65826" x="0" y="3438525"/>
          <p14:tracePt t="65843" x="0" y="3357563"/>
          <p14:tracePt t="65860" x="0" y="3303588"/>
          <p14:tracePt t="65877" x="0" y="3251200"/>
          <p14:tracePt t="65893" x="0" y="3214688"/>
          <p14:tracePt t="65910" x="0" y="3187700"/>
          <p14:tracePt t="65927" x="0" y="3170238"/>
          <p14:tracePt t="65943" x="0" y="3160713"/>
          <p14:tracePt t="65961" x="0" y="3133725"/>
          <p14:tracePt t="65994" x="0" y="3116263"/>
          <p14:tracePt t="66019" x="0" y="3098800"/>
          <p14:tracePt t="66043" x="0" y="3089275"/>
          <p14:tracePt t="66050" x="0" y="3081338"/>
          <p14:tracePt t="66061" x="0" y="3071813"/>
          <p14:tracePt t="66078" x="0" y="3036888"/>
          <p14:tracePt t="66094" x="0" y="3009900"/>
          <p14:tracePt t="66111" x="0" y="2938463"/>
          <p14:tracePt t="66128" x="26988" y="2830513"/>
          <p14:tracePt t="66145" x="61913" y="2714625"/>
          <p14:tracePt t="66162" x="98425" y="2465388"/>
          <p14:tracePt t="66178" x="115888" y="2374900"/>
          <p14:tracePt t="66195" x="152400" y="2133600"/>
          <p14:tracePt t="66212" x="179388" y="1955800"/>
          <p14:tracePt t="66228" x="196850" y="1758950"/>
          <p14:tracePt t="66245" x="223838" y="1625600"/>
          <p14:tracePt t="66262" x="231775" y="1500188"/>
          <p14:tracePt t="66279" x="250825" y="1366838"/>
          <p14:tracePt t="66296" x="285750" y="1241425"/>
          <p14:tracePt t="66312" x="339725" y="1116013"/>
          <p14:tracePt t="66329" x="366713" y="1044575"/>
          <p14:tracePt t="66346" x="366713" y="1009650"/>
          <p14:tracePt t="66362" x="366713" y="928688"/>
          <p14:tracePt t="66379" x="366713" y="884238"/>
          <p14:tracePt t="66396" x="366713" y="830263"/>
          <p14:tracePt t="66412" x="366713" y="776288"/>
          <p14:tracePt t="66430" x="366713" y="731838"/>
          <p14:tracePt t="66446" x="366713" y="687388"/>
          <p14:tracePt t="66463" x="366713" y="642938"/>
          <p14:tracePt t="66480" x="366713" y="633413"/>
          <p14:tracePt t="66497" x="366713" y="615950"/>
          <p14:tracePt t="66513" x="366713" y="598488"/>
          <p14:tracePt t="66530" x="366713" y="588963"/>
          <p14:tracePt t="66546" x="366713" y="581025"/>
          <p14:tracePt t="66563" x="366713" y="571500"/>
          <p14:tracePt t="66580" x="366713" y="554038"/>
          <p14:tracePt t="66597" x="347663" y="536575"/>
          <p14:tracePt t="66614" x="339725" y="517525"/>
          <p14:tracePt t="66631" x="330200" y="500063"/>
          <p14:tracePt t="66647" x="312738" y="473075"/>
          <p14:tracePt t="66664" x="312738" y="455613"/>
          <p14:tracePt t="66681" x="295275" y="438150"/>
          <p14:tracePt t="66698" x="295275" y="428625"/>
          <p14:tracePt t="66714" x="285750" y="419100"/>
          <p14:tracePt t="66731" x="276225" y="411163"/>
          <p14:tracePt t="66748" x="276225" y="401638"/>
          <p14:tracePt t="66843" x="268288" y="393700"/>
          <p14:tracePt t="66851" x="258763" y="393700"/>
          <p14:tracePt t="66858" x="241300" y="384175"/>
          <p14:tracePt t="66874" x="241300" y="374650"/>
          <p14:tracePt t="66890" x="231775" y="374650"/>
          <p14:tracePt t="67036" x="223838" y="366713"/>
          <p14:tracePt t="81198" x="258763" y="401638"/>
          <p14:tracePt t="81209" x="258763" y="411163"/>
          <p14:tracePt t="81211" x="268288" y="428625"/>
          <p14:tracePt t="81221" x="285750" y="455613"/>
          <p14:tracePt t="81237" x="285750" y="465138"/>
          <p14:tracePt t="81254" x="295275" y="490538"/>
          <p14:tracePt t="81271" x="303213" y="500063"/>
          <p14:tracePt t="81288" x="303213" y="517525"/>
          <p14:tracePt t="81305" x="322263" y="544513"/>
          <p14:tracePt t="81321" x="322263" y="554038"/>
          <p14:tracePt t="81338" x="322263" y="588963"/>
          <p14:tracePt t="81355" x="322263" y="625475"/>
          <p14:tracePt t="81371" x="322263" y="660400"/>
          <p14:tracePt t="81388" x="322263" y="696913"/>
          <p14:tracePt t="81405" x="339725" y="741363"/>
          <p14:tracePt t="81422" x="357188" y="785813"/>
          <p14:tracePt t="81439" x="366713" y="822325"/>
          <p14:tracePt t="81455" x="374650" y="866775"/>
          <p14:tracePt t="81472" x="384175" y="893763"/>
          <p14:tracePt t="81489" x="401638" y="938213"/>
          <p14:tracePt t="81506" x="401638" y="955675"/>
          <p14:tracePt t="81522" x="428625" y="1000125"/>
          <p14:tracePt t="81539" x="438150" y="1017588"/>
          <p14:tracePt t="81556" x="455613" y="1036638"/>
          <p14:tracePt t="81573" x="473075" y="1071563"/>
          <p14:tracePt t="81590" x="490538" y="1089025"/>
          <p14:tracePt t="81606" x="500063" y="1116013"/>
          <p14:tracePt t="81623" x="509588" y="1125538"/>
          <p14:tracePt t="81640" x="527050" y="1143000"/>
          <p14:tracePt t="81657" x="536575" y="1169988"/>
          <p14:tracePt t="81673" x="561975" y="1196975"/>
          <p14:tracePt t="81690" x="571500" y="1250950"/>
          <p14:tracePt t="81707" x="588963" y="1295400"/>
          <p14:tracePt t="81724" x="608013" y="1322388"/>
          <p14:tracePt t="81740" x="615950" y="1347788"/>
          <p14:tracePt t="81757" x="625475" y="1374775"/>
          <p14:tracePt t="81774" x="642938" y="1401763"/>
          <p14:tracePt t="81791" x="652463" y="1446213"/>
          <p14:tracePt t="81808" x="660400" y="1465263"/>
          <p14:tracePt t="81824" x="660400" y="1482725"/>
          <p14:tracePt t="81841" x="669925" y="1509713"/>
          <p14:tracePt t="81858" x="679450" y="1527175"/>
          <p14:tracePt t="81874" x="687388" y="1544638"/>
          <p14:tracePt t="81891" x="696913" y="1571625"/>
          <p14:tracePt t="81908" x="696913" y="1608138"/>
          <p14:tracePt t="81925" x="704850" y="1652588"/>
          <p14:tracePt t="81942" x="704850" y="1687513"/>
          <p14:tracePt t="81958" x="704850" y="1697038"/>
          <p14:tracePt t="81975" x="704850" y="1714500"/>
          <p14:tracePt t="81992" x="704850" y="1741488"/>
          <p14:tracePt t="82009" x="704850" y="1751013"/>
          <p14:tracePt t="83278" x="704850" y="1741488"/>
          <p14:tracePt t="83282" x="704850" y="1704975"/>
          <p14:tracePt t="83290" x="704850" y="1670050"/>
          <p14:tracePt t="83299" x="687388" y="1608138"/>
          <p14:tracePt t="83315" x="652463" y="1490663"/>
          <p14:tracePt t="83331" x="608013" y="1366838"/>
          <p14:tracePt t="83349" x="571500" y="1250950"/>
          <p14:tracePt t="83365" x="536575" y="1143000"/>
          <p14:tracePt t="83382" x="509588" y="1044575"/>
          <p14:tracePt t="83399" x="473075" y="946150"/>
          <p14:tracePt t="83415" x="446088" y="847725"/>
          <p14:tracePt t="83432" x="428625" y="803275"/>
          <p14:tracePt t="83449" x="411163" y="750888"/>
          <p14:tracePt t="83466" x="401638" y="696913"/>
          <p14:tracePt t="83482" x="384175" y="660400"/>
          <p14:tracePt t="83499" x="366713" y="608013"/>
          <p14:tracePt t="83516" x="366713" y="581025"/>
          <p14:tracePt t="83532" x="347663" y="544513"/>
          <p14:tracePt t="83550" x="347663" y="509588"/>
          <p14:tracePt t="83566" x="322263" y="465138"/>
          <p14:tracePt t="83583" x="322263" y="446088"/>
          <p14:tracePt t="83600" x="303213" y="411163"/>
          <p14:tracePt t="83617" x="303213" y="3746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AEFB7B-9C5C-42EB-87B8-7EB596AED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53" y="698501"/>
            <a:ext cx="10528512" cy="5451112"/>
          </a:xfrm>
        </p:spPr>
        <p:txBody>
          <a:bodyPr/>
          <a:lstStyle/>
          <a:p>
            <a:r>
              <a:rPr lang="en-ZA" dirty="0"/>
              <a:t>Scenarios in the INSET Costing Model</a:t>
            </a:r>
          </a:p>
          <a:p>
            <a:endParaRPr lang="en-ZA" dirty="0"/>
          </a:p>
          <a:p>
            <a:endParaRPr lang="en-ZA" dirty="0"/>
          </a:p>
          <a:p>
            <a:pPr>
              <a:spcBef>
                <a:spcPts val="1800"/>
              </a:spcBef>
            </a:pPr>
            <a:r>
              <a:rPr lang="en-ZA" dirty="0"/>
              <a:t>Scenarios in the MAFISA Costing Model</a:t>
            </a:r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pPr>
              <a:spcBef>
                <a:spcPts val="1200"/>
              </a:spcBef>
            </a:pPr>
            <a:r>
              <a:rPr lang="en-ZA" dirty="0"/>
              <a:t>Scenarios in the Nutrition Costing Model</a:t>
            </a:r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9E08E-91E8-429C-8FF5-025AAF45AC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D0BFFE-4364-43B1-BD9D-B6D9441A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Examples of scenario naming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9E1B88-CD4F-4875-8571-CF1589D10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7" y="1165644"/>
            <a:ext cx="9679932" cy="1032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66E81C4-7555-4EA2-B7BC-D1A86B6A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94" y="2740443"/>
            <a:ext cx="9695606" cy="1881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D660868-6EFB-45BF-A316-FDE21B00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7" y="5163758"/>
            <a:ext cx="9695607" cy="1568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4BB6108-B0AE-40F3-A77B-3EF85EA0F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2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79"/>
    </mc:Choice>
    <mc:Fallback>
      <p:transition spd="slow" advTm="4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2" x="98425" y="374650"/>
          <p14:tracePt t="930" x="98425" y="401638"/>
          <p14:tracePt t="941" x="98425" y="419100"/>
          <p14:tracePt t="954" x="98425" y="473075"/>
          <p14:tracePt t="971" x="98425" y="536575"/>
          <p14:tracePt t="988" x="98425" y="588963"/>
          <p14:tracePt t="1005" x="98425" y="660400"/>
          <p14:tracePt t="1021" x="98425" y="731838"/>
          <p14:tracePt t="1038" x="98425" y="822325"/>
          <p14:tracePt t="1055" x="98425" y="919163"/>
          <p14:tracePt t="1072" x="98425" y="1027113"/>
          <p14:tracePt t="1089" x="107950" y="1223963"/>
          <p14:tracePt t="1105" x="115888" y="1295400"/>
          <p14:tracePt t="1121" x="142875" y="1509713"/>
          <p14:tracePt t="1138" x="169863" y="1670050"/>
          <p14:tracePt t="1155" x="187325" y="1812925"/>
          <p14:tracePt t="1172" x="214313" y="1938338"/>
          <p14:tracePt t="1189" x="223838" y="2036763"/>
          <p14:tracePt t="1206" x="241300" y="2116138"/>
          <p14:tracePt t="1222" x="250825" y="2205038"/>
          <p14:tracePt t="1239" x="268288" y="2286000"/>
          <p14:tracePt t="1256" x="285750" y="2339975"/>
          <p14:tracePt t="1273" x="285750" y="2401888"/>
          <p14:tracePt t="1289" x="295275" y="2482850"/>
          <p14:tracePt t="1306" x="303213" y="2536825"/>
          <p14:tracePt t="1323" x="312738" y="2589213"/>
          <p14:tracePt t="1339" x="330200" y="2633663"/>
          <p14:tracePt t="1356" x="330200" y="2670175"/>
          <p14:tracePt t="1373" x="330200" y="2705100"/>
          <p14:tracePt t="1389" x="330200" y="2724150"/>
          <p14:tracePt t="1423" x="330200" y="2741613"/>
          <p14:tracePt t="1440" x="330200" y="2751138"/>
          <p14:tracePt t="6066" x="312738" y="2751138"/>
          <p14:tracePt t="6074" x="276225" y="2751138"/>
          <p14:tracePt t="6082" x="223838" y="2751138"/>
          <p14:tracePt t="6097" x="152400" y="2759075"/>
          <p14:tracePt t="6113" x="44450" y="2786063"/>
          <p14:tracePt t="6130" x="0" y="2840038"/>
          <p14:tracePt t="6147" x="0" y="2874963"/>
          <p14:tracePt t="6164" x="0" y="2884488"/>
          <p14:tracePt t="6234" x="17463" y="2884488"/>
          <p14:tracePt t="6242" x="61913" y="2884488"/>
          <p14:tracePt t="6250" x="125413" y="2884488"/>
          <p14:tracePt t="6264" x="187325" y="2857500"/>
          <p14:tracePt t="6281" x="446088" y="2759075"/>
          <p14:tracePt t="6297" x="884238" y="2589213"/>
          <p14:tracePt t="6315" x="1223963" y="2438400"/>
          <p14:tracePt t="6332" x="1554163" y="2295525"/>
          <p14:tracePt t="6348" x="1884363" y="2179638"/>
          <p14:tracePt t="6364" x="2143125" y="2062163"/>
          <p14:tracePt t="6381" x="2384425" y="1982788"/>
          <p14:tracePt t="6399" x="2581275" y="1884363"/>
          <p14:tracePt t="6415" x="2759075" y="1803400"/>
          <p14:tracePt t="6432" x="2857500" y="1758950"/>
          <p14:tracePt t="6449" x="3000375" y="1679575"/>
          <p14:tracePt t="6465" x="3054350" y="1652588"/>
          <p14:tracePt t="6482" x="3133725" y="1625600"/>
          <p14:tracePt t="6499" x="3179763" y="1625600"/>
          <p14:tracePt t="6516" x="3232150" y="1625600"/>
          <p14:tracePt t="6533" x="3303588" y="1625600"/>
          <p14:tracePt t="6549" x="3384550" y="1652588"/>
          <p14:tracePt t="6566" x="3482975" y="1679575"/>
          <p14:tracePt t="6582" x="3643313" y="1697038"/>
          <p14:tracePt t="6599" x="3751263" y="1697038"/>
          <p14:tracePt t="6616" x="3857625" y="1697038"/>
          <p14:tracePt t="6633" x="3894138" y="1697038"/>
          <p14:tracePt t="6650" x="3973513" y="1697038"/>
          <p14:tracePt t="6666" x="4037013" y="1697038"/>
          <p14:tracePt t="6683" x="4108450" y="1697038"/>
          <p14:tracePt t="6700" x="4197350" y="1697038"/>
          <p14:tracePt t="6717" x="4313238" y="1679575"/>
          <p14:tracePt t="6734" x="4394200" y="1670050"/>
          <p14:tracePt t="6750" x="4473575" y="1670050"/>
          <p14:tracePt t="6767" x="4562475" y="1670050"/>
          <p14:tracePt t="6784" x="4660900" y="1670050"/>
          <p14:tracePt t="6800" x="4776788" y="1652588"/>
          <p14:tracePt t="6817" x="4803775" y="1652588"/>
          <p14:tracePt t="6834" x="4813300" y="1652588"/>
          <p14:tracePt t="6882" x="4813300" y="1643063"/>
          <p14:tracePt t="6889" x="4822825" y="1625600"/>
          <p14:tracePt t="6898" x="4822825" y="1616075"/>
          <p14:tracePt t="6905" x="4822825" y="1608138"/>
          <p14:tracePt t="6918" x="4830763" y="1581150"/>
          <p14:tracePt t="6935" x="4830763" y="1554163"/>
          <p14:tracePt t="6951" x="4830763" y="1527175"/>
          <p14:tracePt t="6968" x="4830763" y="1517650"/>
          <p14:tracePt t="6985" x="4830763" y="1500188"/>
          <p14:tracePt t="7001" x="4830763" y="1465263"/>
          <p14:tracePt t="7018" x="4830763" y="1446213"/>
          <p14:tracePt t="7035" x="4830763" y="1428750"/>
          <p14:tracePt t="7052" x="4830763" y="1411288"/>
          <p14:tracePt t="7069" x="4830763" y="1374775"/>
          <p14:tracePt t="7085" x="4822825" y="1347788"/>
          <p14:tracePt t="7102" x="4822825" y="1312863"/>
          <p14:tracePt t="7119" x="4822825" y="1285875"/>
          <p14:tracePt t="7135" x="4813300" y="1285875"/>
          <p14:tracePt t="7152" x="4803775" y="1276350"/>
          <p14:tracePt t="7202" x="4795838" y="1276350"/>
          <p14:tracePt t="7225" x="4786313" y="1276350"/>
          <p14:tracePt t="7234" x="4776788" y="1276350"/>
          <p14:tracePt t="7242" x="4768850" y="1276350"/>
          <p14:tracePt t="7253" x="4759325" y="1276350"/>
          <p14:tracePt t="7269" x="4741863" y="1276350"/>
          <p14:tracePt t="7286" x="4732338" y="1276350"/>
          <p14:tracePt t="7329" x="4714875" y="1276350"/>
          <p14:tracePt t="7338" x="4697413" y="1276350"/>
          <p14:tracePt t="7353" x="4670425" y="1276350"/>
          <p14:tracePt t="7370" x="4608513" y="1285875"/>
          <p14:tracePt t="7386" x="4554538" y="1312863"/>
          <p14:tracePt t="7403" x="4500563" y="1339850"/>
          <p14:tracePt t="7420" x="4473575" y="1347788"/>
          <p14:tracePt t="7437" x="4456113" y="1347788"/>
          <p14:tracePt t="7454" x="4438650" y="1357313"/>
          <p14:tracePt t="7471" x="4419600" y="1357313"/>
          <p14:tracePt t="7487" x="4402138" y="1374775"/>
          <p14:tracePt t="7504" x="4375150" y="1411288"/>
          <p14:tracePt t="7521" x="4348163" y="1446213"/>
          <p14:tracePt t="7537" x="4330700" y="1473200"/>
          <p14:tracePt t="7554" x="4303713" y="1517650"/>
          <p14:tracePt t="7571" x="4286250" y="1536700"/>
          <p14:tracePt t="8354" x="4286250" y="1544638"/>
          <p14:tracePt t="8362" x="4286250" y="1554163"/>
          <p14:tracePt t="8466" x="4295775" y="1554163"/>
          <p14:tracePt t="8474" x="4303713" y="1562100"/>
          <p14:tracePt t="8482" x="4313238" y="1562100"/>
          <p14:tracePt t="8492" x="4322763" y="1562100"/>
          <p14:tracePt t="8509" x="4375150" y="1571625"/>
          <p14:tracePt t="8526" x="4438650" y="1581150"/>
          <p14:tracePt t="8543" x="4500563" y="1581150"/>
          <p14:tracePt t="8559" x="4562475" y="1581150"/>
          <p14:tracePt t="8577" x="4670425" y="1581150"/>
          <p14:tracePt t="8593" x="4759325" y="1581150"/>
          <p14:tracePt t="8609" x="4857750" y="1581150"/>
          <p14:tracePt t="8626" x="4956175" y="1581150"/>
          <p14:tracePt t="8643" x="5072063" y="1581150"/>
          <p14:tracePt t="8660" x="5187950" y="1581150"/>
          <p14:tracePt t="8676" x="5357813" y="1581150"/>
          <p14:tracePt t="8693" x="5527675" y="1581150"/>
          <p14:tracePt t="8710" x="5680075" y="1581150"/>
          <p14:tracePt t="8726" x="5786438" y="1581150"/>
          <p14:tracePt t="8743" x="5911850" y="1581150"/>
          <p14:tracePt t="8760" x="5983288" y="1581150"/>
          <p14:tracePt t="8777" x="6045200" y="1581150"/>
          <p14:tracePt t="8793" x="6099175" y="1581150"/>
          <p14:tracePt t="8810" x="6116638" y="1581150"/>
          <p14:tracePt t="8827" x="6143625" y="1589088"/>
          <p14:tracePt t="8844" x="6161088" y="1598613"/>
          <p14:tracePt t="8861" x="6188075" y="1598613"/>
          <p14:tracePt t="8877" x="6215063" y="1598613"/>
          <p14:tracePt t="8894" x="6242050" y="1598613"/>
          <p14:tracePt t="8953" x="6251575" y="1598613"/>
          <p14:tracePt t="8961" x="6259513" y="1598613"/>
          <p14:tracePt t="8969" x="6276975" y="1598613"/>
          <p14:tracePt t="8978" x="6303963" y="1598613"/>
          <p14:tracePt t="8994" x="6357938" y="1598613"/>
          <p14:tracePt t="9012" x="6438900" y="1598613"/>
          <p14:tracePt t="9029" x="6500813" y="1581150"/>
          <p14:tracePt t="9045" x="6527800" y="1581150"/>
          <p14:tracePt t="9062" x="6545263" y="1581150"/>
          <p14:tracePt t="9178" x="6545263" y="1571625"/>
          <p14:tracePt t="9811" x="6545263" y="1562100"/>
          <p14:tracePt t="9834" x="6554788" y="1562100"/>
          <p14:tracePt t="9866" x="6572250" y="1562100"/>
          <p14:tracePt t="9882" x="6581775" y="1562100"/>
          <p14:tracePt t="9889" x="6608763" y="1562100"/>
          <p14:tracePt t="9899" x="6626225" y="1562100"/>
          <p14:tracePt t="9916" x="6670675" y="1562100"/>
          <p14:tracePt t="9933" x="6732588" y="1562100"/>
          <p14:tracePt t="9950" x="6813550" y="1562100"/>
          <p14:tracePt t="9967" x="6875463" y="1562100"/>
          <p14:tracePt t="9983" x="6919913" y="1562100"/>
          <p14:tracePt t="10000" x="6973888" y="1562100"/>
          <p14:tracePt t="10017" x="7018338" y="1562100"/>
          <p14:tracePt t="10033" x="7072313" y="1562100"/>
          <p14:tracePt t="10050" x="7161213" y="1562100"/>
          <p14:tracePt t="10067" x="7197725" y="1562100"/>
          <p14:tracePt t="10084" x="7215188" y="1562100"/>
          <p14:tracePt t="10137" x="7224713" y="1562100"/>
          <p14:tracePt t="10659" x="7215188" y="1562100"/>
          <p14:tracePt t="10666" x="7197725" y="1562100"/>
          <p14:tracePt t="10675" x="7170738" y="1562100"/>
          <p14:tracePt t="10687" x="7126288" y="1581150"/>
          <p14:tracePt t="10704" x="6991350" y="1581150"/>
          <p14:tracePt t="10705" x="6919913" y="1581150"/>
          <p14:tracePt t="10720" x="6848475" y="1589088"/>
          <p14:tracePt t="10737" x="6732588" y="1608138"/>
          <p14:tracePt t="10754" x="6634163" y="1633538"/>
          <p14:tracePt t="10770" x="6616700" y="1633538"/>
          <p14:tracePt t="10787" x="6608763" y="1633538"/>
          <p14:tracePt t="10825" x="6599238" y="1633538"/>
          <p14:tracePt t="10838" x="6581775" y="1643063"/>
          <p14:tracePt t="10964" x="6589713" y="1643063"/>
          <p14:tracePt t="10977" x="6599238" y="1643063"/>
          <p14:tracePt t="10986" x="6626225" y="1643063"/>
          <p14:tracePt t="10993" x="6661150" y="1643063"/>
          <p14:tracePt t="11005" x="6715125" y="1643063"/>
          <p14:tracePt t="11022" x="6840538" y="1643063"/>
          <p14:tracePt t="11039" x="7010400" y="1643063"/>
          <p14:tracePt t="11056" x="7188200" y="1643063"/>
          <p14:tracePt t="11072" x="7375525" y="1643063"/>
          <p14:tracePt t="11089" x="7589838" y="1643063"/>
          <p14:tracePt t="11105" x="7796213" y="1643063"/>
          <p14:tracePt t="11122" x="8027988" y="1643063"/>
          <p14:tracePt t="11139" x="8116888" y="1643063"/>
          <p14:tracePt t="11156" x="8143875" y="1643063"/>
          <p14:tracePt t="11226" x="8153400" y="1643063"/>
          <p14:tracePt t="11411" x="8153400" y="1633538"/>
          <p14:tracePt t="11733" x="8161338" y="1633538"/>
          <p14:tracePt t="11746" x="8170863" y="1633538"/>
          <p14:tracePt t="11753" x="8180388" y="1633538"/>
          <p14:tracePt t="11762" x="8188325" y="1633538"/>
          <p14:tracePt t="11776" x="8205788" y="1633538"/>
          <p14:tracePt t="11792" x="8215313" y="1633538"/>
          <p14:tracePt t="11809" x="8224838" y="1633538"/>
          <p14:tracePt t="11850" x="8242300" y="1633538"/>
          <p14:tracePt t="11859" x="8259763" y="1633538"/>
          <p14:tracePt t="11865" x="8277225" y="1633538"/>
          <p14:tracePt t="11876" x="8304213" y="1633538"/>
          <p14:tracePt t="11893" x="8340725" y="1633538"/>
          <p14:tracePt t="11909" x="8375650" y="1633538"/>
          <p14:tracePt t="11926" x="8394700" y="1633538"/>
          <p14:tracePt t="11943" x="8429625" y="1633538"/>
          <p14:tracePt t="11959" x="8474075" y="1633538"/>
          <p14:tracePt t="11977" x="8537575" y="1633538"/>
          <p14:tracePt t="11993" x="8634413" y="1633538"/>
          <p14:tracePt t="12010" x="8661400" y="1633538"/>
          <p14:tracePt t="12027" x="8688388" y="1633538"/>
          <p14:tracePt t="12060" x="8705850" y="1625600"/>
          <p14:tracePt t="12081" x="8705850" y="1616075"/>
          <p14:tracePt t="12114" x="8715375" y="1608138"/>
          <p14:tracePt t="12177" x="8715375" y="1598613"/>
          <p14:tracePt t="12201" x="8724900" y="1589088"/>
          <p14:tracePt t="12217" x="8724900" y="1581150"/>
          <p14:tracePt t="12419" x="8732838" y="1581150"/>
          <p14:tracePt t="12428" x="8742363" y="1571625"/>
          <p14:tracePt t="12506" x="8751888" y="1571625"/>
          <p14:tracePt t="12521" x="8759825" y="1571625"/>
          <p14:tracePt t="12529" x="8769350" y="1571625"/>
          <p14:tracePt t="12537" x="8777288" y="1571625"/>
          <p14:tracePt t="12546" x="8786813" y="1571625"/>
          <p14:tracePt t="12563" x="8804275" y="1571625"/>
          <p14:tracePt t="12580" x="8840788" y="1571625"/>
          <p14:tracePt t="12597" x="8885238" y="1571625"/>
          <p14:tracePt t="12613" x="8947150" y="1571625"/>
          <p14:tracePt t="12630" x="9028113" y="1571625"/>
          <p14:tracePt t="12647" x="9109075" y="1571625"/>
          <p14:tracePt t="12663" x="9197975" y="1571625"/>
          <p14:tracePt t="12680" x="9286875" y="1554163"/>
          <p14:tracePt t="12697" x="9348788" y="1544638"/>
          <p14:tracePt t="12699" x="9402763" y="1527175"/>
          <p14:tracePt t="12713" x="9483725" y="1509713"/>
          <p14:tracePt t="12730" x="9537700" y="1500188"/>
          <p14:tracePt t="12747" x="9609138" y="1482725"/>
          <p14:tracePt t="12764" x="9688513" y="1482725"/>
          <p14:tracePt t="12781" x="9752013" y="1465263"/>
          <p14:tracePt t="12798" x="9804400" y="1455738"/>
          <p14:tracePt t="12814" x="9823450" y="1455738"/>
          <p14:tracePt t="12831" x="9840913" y="1446213"/>
          <p14:tracePt t="12848" x="9848850" y="1438275"/>
          <p14:tracePt t="12865" x="9894888" y="1419225"/>
          <p14:tracePt t="12881" x="9929813" y="1419225"/>
          <p14:tracePt t="12898" x="9956800" y="1401763"/>
          <p14:tracePt t="12993" x="9966325" y="1401763"/>
          <p14:tracePt t="13001" x="9974263" y="1401763"/>
          <p14:tracePt t="13010" x="9983788" y="1401763"/>
          <p14:tracePt t="13018" x="9991725" y="1401763"/>
          <p14:tracePt t="13032" x="10001250" y="1411288"/>
          <p14:tracePt t="13082" x="10010775" y="1411288"/>
          <p14:tracePt t="13146" x="10018713" y="1419225"/>
          <p14:tracePt t="13177" x="10028238" y="1428750"/>
          <p14:tracePt t="13193" x="10045700" y="1428750"/>
          <p14:tracePt t="13201" x="10063163" y="1428750"/>
          <p14:tracePt t="13209" x="10090150" y="1428750"/>
          <p14:tracePt t="13217" x="10126663" y="1428750"/>
          <p14:tracePt t="13233" x="10171113" y="1428750"/>
          <p14:tracePt t="13250" x="10277475" y="1428750"/>
          <p14:tracePt t="13266" x="10313988" y="1419225"/>
          <p14:tracePt t="13283" x="10323513" y="1393825"/>
          <p14:tracePt t="13300" x="10323513" y="1366838"/>
          <p14:tracePt t="13317" x="10313988" y="1330325"/>
          <p14:tracePt t="13333" x="10304463" y="1295400"/>
          <p14:tracePt t="13350" x="10296525" y="1285875"/>
          <p14:tracePt t="13367" x="10296525" y="1276350"/>
          <p14:tracePt t="13384" x="10287000" y="1276350"/>
          <p14:tracePt t="13401" x="10269538" y="1276350"/>
          <p14:tracePt t="13417" x="10233025" y="1285875"/>
          <p14:tracePt t="13434" x="10161588" y="1347788"/>
          <p14:tracePt t="13451" x="10126663" y="1393825"/>
          <p14:tracePt t="13468" x="10109200" y="1428750"/>
          <p14:tracePt t="13484" x="10090150" y="1490663"/>
          <p14:tracePt t="13501" x="10090150" y="1562100"/>
          <p14:tracePt t="13518" x="10090150" y="1670050"/>
          <p14:tracePt t="13535" x="10126663" y="1741488"/>
          <p14:tracePt t="13551" x="10171113" y="1785938"/>
          <p14:tracePt t="13568" x="10225088" y="1812925"/>
          <p14:tracePt t="13585" x="10225088" y="1822450"/>
          <p14:tracePt t="13601" x="10233025" y="1822450"/>
          <p14:tracePt t="13618" x="10260013" y="1822450"/>
          <p14:tracePt t="13652" x="10287000" y="1812925"/>
          <p14:tracePt t="13669" x="10296525" y="1785938"/>
          <p14:tracePt t="13686" x="10304463" y="1751013"/>
          <p14:tracePt t="13702" x="10304463" y="1697038"/>
          <p14:tracePt t="13719" x="10304463" y="1652588"/>
          <p14:tracePt t="13736" x="10304463" y="1608138"/>
          <p14:tracePt t="13753" x="10304463" y="1581150"/>
          <p14:tracePt t="13769" x="10287000" y="1554163"/>
          <p14:tracePt t="13818" x="10277475" y="1554163"/>
          <p14:tracePt t="13970" x="10269538" y="1554163"/>
          <p14:tracePt t="14398" x="10260013" y="1554163"/>
          <p14:tracePt t="14457" x="10260013" y="1562100"/>
          <p14:tracePt t="14538" x="10260013" y="1571625"/>
          <p14:tracePt t="14667" x="10252075" y="1581150"/>
          <p14:tracePt t="14676" x="10242550" y="1589088"/>
          <p14:tracePt t="14786" x="10242550" y="1598613"/>
          <p14:tracePt t="14801" x="10233025" y="1616075"/>
          <p14:tracePt t="14817" x="10233025" y="1625600"/>
          <p14:tracePt t="14827" x="10225088" y="1625600"/>
          <p14:tracePt t="14833" x="10215563" y="1643063"/>
          <p14:tracePt t="14858" x="10206038" y="1652588"/>
          <p14:tracePt t="14865" x="10206038" y="1660525"/>
          <p14:tracePt t="14874" x="10206038" y="1670050"/>
          <p14:tracePt t="14891" x="10188575" y="1679575"/>
          <p14:tracePt t="14909" x="10180638" y="1697038"/>
          <p14:tracePt t="14925" x="10161588" y="1714500"/>
          <p14:tracePt t="14942" x="10144125" y="1724025"/>
          <p14:tracePt t="14959" x="10134600" y="1731963"/>
          <p14:tracePt t="14976" x="10117138" y="1741488"/>
          <p14:tracePt t="14992" x="10109200" y="1758950"/>
          <p14:tracePt t="15009" x="10072688" y="1812925"/>
          <p14:tracePt t="15025" x="10037763" y="1847850"/>
          <p14:tracePt t="15042" x="9947275" y="1946275"/>
          <p14:tracePt t="15059" x="9848850" y="2009775"/>
          <p14:tracePt t="15075" x="9777413" y="2062163"/>
          <p14:tracePt t="15093" x="9732963" y="2089150"/>
          <p14:tracePt t="15109" x="9698038" y="2125663"/>
          <p14:tracePt t="15126" x="9634538" y="2160588"/>
          <p14:tracePt t="15143" x="9563100" y="2214563"/>
          <p14:tracePt t="15159" x="9447213" y="2295525"/>
          <p14:tracePt t="15176" x="9269413" y="2446338"/>
          <p14:tracePt t="15193" x="9117013" y="2554288"/>
          <p14:tracePt t="15209" x="8947150" y="2652713"/>
          <p14:tracePt t="15226" x="8751888" y="2768600"/>
          <p14:tracePt t="15243" x="8456613" y="2901950"/>
          <p14:tracePt t="15259" x="8072438" y="3062288"/>
          <p14:tracePt t="15276" x="7643813" y="3224213"/>
          <p14:tracePt t="15293" x="7161213" y="3357563"/>
          <p14:tracePt t="15310" x="6697663" y="3509963"/>
          <p14:tracePt t="15326" x="6188075" y="3652838"/>
          <p14:tracePt t="15343" x="5724525" y="3776663"/>
          <p14:tracePt t="15360" x="5197475" y="3911600"/>
          <p14:tracePt t="15377" x="4438650" y="4010025"/>
          <p14:tracePt t="15394" x="3902075" y="4081463"/>
          <p14:tracePt t="15410" x="3490913" y="4125913"/>
          <p14:tracePt t="15427" x="3170238" y="4133850"/>
          <p14:tracePt t="15444" x="2894013" y="4133850"/>
          <p14:tracePt t="15461" x="2670175" y="4133850"/>
          <p14:tracePt t="15477" x="2482850" y="4133850"/>
          <p14:tracePt t="15494" x="2303463" y="4108450"/>
          <p14:tracePt t="15511" x="2179638" y="4071938"/>
          <p14:tracePt t="15528" x="1973263" y="3990975"/>
          <p14:tracePt t="15545" x="1893888" y="3965575"/>
          <p14:tracePt t="15561" x="1633538" y="3848100"/>
          <p14:tracePt t="15578" x="1465263" y="3786188"/>
          <p14:tracePt t="15595" x="1312863" y="3724275"/>
          <p14:tracePt t="15612" x="1204913" y="3697288"/>
          <p14:tracePt t="15629" x="1143000" y="3679825"/>
          <p14:tracePt t="15645" x="1098550" y="3660775"/>
          <p14:tracePt t="15662" x="1044575" y="3643313"/>
          <p14:tracePt t="15678" x="973138" y="3616325"/>
          <p14:tracePt t="15695" x="919163" y="3608388"/>
          <p14:tracePt t="15697" x="884238" y="3589338"/>
          <p14:tracePt t="15712" x="847725" y="3571875"/>
          <p14:tracePt t="15729" x="795338" y="3527425"/>
          <p14:tracePt t="15745" x="714375" y="3465513"/>
          <p14:tracePt t="15762" x="679450" y="3419475"/>
          <p14:tracePt t="15779" x="633413" y="3384550"/>
          <p14:tracePt t="15796" x="588963" y="3340100"/>
          <p14:tracePt t="15813" x="561975" y="3313113"/>
          <p14:tracePt t="15829" x="536575" y="3286125"/>
          <p14:tracePt t="15846" x="527050" y="3268663"/>
          <p14:tracePt t="15863" x="517525" y="3251200"/>
          <p14:tracePt t="16587" x="517525" y="3241675"/>
          <p14:tracePt t="16597" x="527050" y="3232150"/>
          <p14:tracePt t="16603" x="527050" y="3224213"/>
          <p14:tracePt t="16617" x="554038" y="3224213"/>
          <p14:tracePt t="16633" x="581025" y="3197225"/>
          <p14:tracePt t="16650" x="625475" y="3179763"/>
          <p14:tracePt t="16667" x="669925" y="3152775"/>
          <p14:tracePt t="16684" x="687388" y="3152775"/>
          <p14:tracePt t="16701" x="741363" y="3152775"/>
          <p14:tracePt t="16718" x="776288" y="3152775"/>
          <p14:tracePt t="16734" x="839788" y="3133725"/>
          <p14:tracePt t="16751" x="928688" y="3125788"/>
          <p14:tracePt t="16768" x="1017588" y="3108325"/>
          <p14:tracePt t="16785" x="1081088" y="3089275"/>
          <p14:tracePt t="16801" x="1125538" y="3062288"/>
          <p14:tracePt t="16817" x="1143000" y="3062288"/>
          <p14:tracePt t="17050" x="1152525" y="3062288"/>
          <p14:tracePt t="17058" x="1152525" y="3054350"/>
          <p14:tracePt t="17362" x="1160463" y="3044825"/>
          <p14:tracePt t="17377" x="1179513" y="3027363"/>
          <p14:tracePt t="17410" x="1196975" y="3027363"/>
          <p14:tracePt t="17491" x="1204913" y="3017838"/>
          <p14:tracePt t="17636" x="1214438" y="3017838"/>
          <p14:tracePt t="17794" x="1231900" y="3017838"/>
          <p14:tracePt t="17810" x="1241425" y="3017838"/>
          <p14:tracePt t="17818" x="1250950" y="3017838"/>
          <p14:tracePt t="17828" x="1258888" y="3017838"/>
          <p14:tracePt t="17840" x="1285875" y="3017838"/>
          <p14:tracePt t="17857" x="1322388" y="3017838"/>
          <p14:tracePt t="17873" x="1357313" y="3017838"/>
          <p14:tracePt t="17890" x="1401763" y="3017838"/>
          <p14:tracePt t="17907" x="1428750" y="3017838"/>
          <p14:tracePt t="17940" x="1446213" y="3017838"/>
          <p14:tracePt t="17977" x="1455738" y="3017838"/>
          <p14:tracePt t="17986" x="1473200" y="3017838"/>
          <p14:tracePt t="17993" x="1482725" y="3017838"/>
          <p14:tracePt t="18007" x="1500188" y="3017838"/>
          <p14:tracePt t="18024" x="1536700" y="3017838"/>
          <p14:tracePt t="18041" x="1581150" y="3017838"/>
          <p14:tracePt t="18057" x="1608138" y="3017838"/>
          <p14:tracePt t="18556" x="1616075" y="3017838"/>
          <p14:tracePt t="18587" x="1616075" y="3027363"/>
          <p14:tracePt t="18596" x="1616075" y="3036888"/>
          <p14:tracePt t="18610" x="1616075" y="3044825"/>
          <p14:tracePt t="18617" x="1616075" y="3054350"/>
          <p14:tracePt t="18642" x="1616075" y="3062288"/>
          <p14:tracePt t="18649" x="1616075" y="3071813"/>
          <p14:tracePt t="18660" x="1608138" y="3071813"/>
          <p14:tracePt t="18677" x="1598613" y="3098800"/>
          <p14:tracePt t="18694" x="1589088" y="3116263"/>
          <p14:tracePt t="18710" x="1581150" y="3152775"/>
          <p14:tracePt t="18727" x="1562100" y="3187700"/>
          <p14:tracePt t="18729" x="1562100" y="3205163"/>
          <p14:tracePt t="18744" x="1562100" y="3232150"/>
          <p14:tracePt t="18761" x="1544638" y="3268663"/>
          <p14:tracePt t="18778" x="1527175" y="3303588"/>
          <p14:tracePt t="18817" x="1527175" y="3313113"/>
          <p14:tracePt t="18857" x="1527175" y="3322638"/>
          <p14:tracePt t="18913" x="1527175" y="3330575"/>
          <p14:tracePt t="18994" x="1527175" y="3340100"/>
          <p14:tracePt t="19017" x="1527175" y="3357563"/>
          <p14:tracePt t="19042" x="1527175" y="3367088"/>
          <p14:tracePt t="19057" x="1527175" y="3375025"/>
          <p14:tracePt t="19065" x="1536700" y="3384550"/>
          <p14:tracePt t="19081" x="1544638" y="3394075"/>
          <p14:tracePt t="19090" x="1554163" y="3402013"/>
          <p14:tracePt t="19097" x="1562100" y="3411538"/>
          <p14:tracePt t="19113" x="1581150" y="3419475"/>
          <p14:tracePt t="19129" x="1608138" y="3446463"/>
          <p14:tracePt t="19146" x="1697038" y="3473450"/>
          <p14:tracePt t="19163" x="1785938" y="3490913"/>
          <p14:tracePt t="19180" x="1919288" y="3500438"/>
          <p14:tracePt t="19197" x="2089150" y="3517900"/>
          <p14:tracePt t="19214" x="2268538" y="3544888"/>
          <p14:tracePt t="19230" x="2482850" y="3562350"/>
          <p14:tracePt t="19247" x="2714625" y="3581400"/>
          <p14:tracePt t="19264" x="2928938" y="3608388"/>
          <p14:tracePt t="19280" x="3143250" y="3633788"/>
          <p14:tracePt t="19297" x="3348038" y="3670300"/>
          <p14:tracePt t="19313" x="3652838" y="3705225"/>
          <p14:tracePt t="19331" x="3840163" y="3732213"/>
          <p14:tracePt t="19347" x="4037013" y="3786188"/>
          <p14:tracePt t="19364" x="4205288" y="3813175"/>
          <p14:tracePt t="19381" x="4367213" y="3822700"/>
          <p14:tracePt t="19398" x="4500563" y="3840163"/>
          <p14:tracePt t="19415" x="4670425" y="3867150"/>
          <p14:tracePt t="19431" x="4822825" y="3875088"/>
          <p14:tracePt t="19448" x="4965700" y="3894138"/>
          <p14:tracePt t="19465" x="5062538" y="3894138"/>
          <p14:tracePt t="19481" x="5153025" y="3894138"/>
          <p14:tracePt t="19498" x="5241925" y="3894138"/>
          <p14:tracePt t="19515" x="5303838" y="3894138"/>
          <p14:tracePt t="19532" x="5394325" y="3857625"/>
          <p14:tracePt t="19549" x="5473700" y="3822700"/>
          <p14:tracePt t="19565" x="5572125" y="3776663"/>
          <p14:tracePt t="19582" x="5608638" y="3751263"/>
          <p14:tracePt t="19599" x="5634038" y="3732213"/>
          <p14:tracePt t="19616" x="5643563" y="3705225"/>
          <p14:tracePt t="19632" x="5643563" y="3679825"/>
          <p14:tracePt t="19649" x="5643563" y="3670300"/>
          <p14:tracePt t="19665" x="5643563" y="3660775"/>
          <p14:tracePt t="19682" x="5634038" y="3625850"/>
          <p14:tracePt t="19699" x="5626100" y="3616325"/>
          <p14:tracePt t="19716" x="5616575" y="3608388"/>
          <p14:tracePt t="19733" x="5616575" y="3598863"/>
          <p14:tracePt t="19749" x="5616575" y="3589338"/>
          <p14:tracePt t="19766" x="5608638" y="3589338"/>
          <p14:tracePt t="19783" x="5608638" y="3581400"/>
          <p14:tracePt t="19818" x="5599113" y="3571875"/>
          <p14:tracePt t="20060" x="5581650" y="3571875"/>
          <p14:tracePt t="20082" x="5572125" y="3571875"/>
          <p14:tracePt t="20089" x="5562600" y="3571875"/>
          <p14:tracePt t="20101" x="5545138" y="3571875"/>
          <p14:tracePt t="20118" x="5491163" y="3571875"/>
          <p14:tracePt t="20135" x="5429250" y="3571875"/>
          <p14:tracePt t="20151" x="5367338" y="3571875"/>
          <p14:tracePt t="20168" x="5313363" y="3589338"/>
          <p14:tracePt t="20185" x="5295900" y="3589338"/>
          <p14:tracePt t="20201" x="5268913" y="3589338"/>
          <p14:tracePt t="20218" x="5232400" y="3589338"/>
          <p14:tracePt t="20235" x="5197475" y="3589338"/>
          <p14:tracePt t="20252" x="5133975" y="3589338"/>
          <p14:tracePt t="20269" x="5089525" y="3589338"/>
          <p14:tracePt t="20286" x="5037138" y="3589338"/>
          <p14:tracePt t="20302" x="5018088" y="3589338"/>
          <p14:tracePt t="20319" x="5010150" y="3589338"/>
          <p14:tracePt t="20336" x="5000625" y="3589338"/>
          <p14:tracePt t="20353" x="4991100" y="3589338"/>
          <p14:tracePt t="20369" x="4983163" y="3581400"/>
          <p14:tracePt t="20482" x="4973638" y="3581400"/>
          <p14:tracePt t="21051" x="4991100" y="3581400"/>
          <p14:tracePt t="21059" x="5027613" y="3581400"/>
          <p14:tracePt t="21065" x="5072063" y="3581400"/>
          <p14:tracePt t="21074" x="5126038" y="3581400"/>
          <p14:tracePt t="21089" x="5170488" y="3581400"/>
          <p14:tracePt t="21106" x="5384800" y="3581400"/>
          <p14:tracePt t="21123" x="5518150" y="3581400"/>
          <p14:tracePt t="21140" x="5626100" y="3581400"/>
          <p14:tracePt t="21157" x="5697538" y="3581400"/>
          <p14:tracePt t="21173" x="5732463" y="3581400"/>
          <p14:tracePt t="21190" x="5751513" y="3581400"/>
          <p14:tracePt t="21234" x="5751513" y="3589338"/>
          <p14:tracePt t="21338" x="5759450" y="3589338"/>
          <p14:tracePt t="21346" x="5776913" y="3589338"/>
          <p14:tracePt t="21354" x="5795963" y="3589338"/>
          <p14:tracePt t="21362" x="5822950" y="3589338"/>
          <p14:tracePt t="21374" x="5848350" y="3589338"/>
          <p14:tracePt t="21391" x="5946775" y="3589338"/>
          <p14:tracePt t="21408" x="6062663" y="3589338"/>
          <p14:tracePt t="21424" x="6303963" y="3571875"/>
          <p14:tracePt t="21441" x="6384925" y="3562350"/>
          <p14:tracePt t="21458" x="6616700" y="3536950"/>
          <p14:tracePt t="21475" x="6751638" y="3509963"/>
          <p14:tracePt t="21492" x="6875463" y="3490913"/>
          <p14:tracePt t="21509" x="6956425" y="3482975"/>
          <p14:tracePt t="21525" x="7045325" y="3465513"/>
          <p14:tracePt t="21542" x="7116763" y="3455988"/>
          <p14:tracePt t="21559" x="7180263" y="3455988"/>
          <p14:tracePt t="21576" x="7215188" y="3455988"/>
          <p14:tracePt t="21592" x="7259638" y="3446463"/>
          <p14:tracePt t="21609" x="7269163" y="3438525"/>
          <p14:tracePt t="21625" x="7277100" y="3429000"/>
          <p14:tracePt t="21642" x="7323138" y="3411538"/>
          <p14:tracePt t="21659" x="7331075" y="3402013"/>
          <p14:tracePt t="21675" x="7358063" y="3402013"/>
          <p14:tracePt t="21692" x="7385050" y="3394075"/>
          <p14:tracePt t="21709" x="7394575" y="3394075"/>
          <p14:tracePt t="21738" x="7412038" y="3394075"/>
          <p14:tracePt t="21746" x="7429500" y="3394075"/>
          <p14:tracePt t="21759" x="7446963" y="3394075"/>
          <p14:tracePt t="21776" x="7491413" y="3394075"/>
          <p14:tracePt t="21793" x="7589838" y="3394075"/>
          <p14:tracePt t="21809" x="7661275" y="3394075"/>
          <p14:tracePt t="21827" x="7715250" y="3394075"/>
          <p14:tracePt t="21843" x="7777163" y="3394075"/>
          <p14:tracePt t="21860" x="7840663" y="3394075"/>
          <p14:tracePt t="21876" x="7939088" y="3394075"/>
          <p14:tracePt t="21893" x="8045450" y="3394075"/>
          <p14:tracePt t="21910" x="8180388" y="3394075"/>
          <p14:tracePt t="21927" x="8251825" y="3384550"/>
          <p14:tracePt t="21943" x="8313738" y="3367088"/>
          <p14:tracePt t="21960" x="8323263" y="3367088"/>
          <p14:tracePt t="21977" x="8340725" y="3357563"/>
          <p14:tracePt t="21994" x="8358188" y="3348038"/>
          <p14:tracePt t="22010" x="8402638" y="3348038"/>
          <p14:tracePt t="22028" x="8447088" y="3340100"/>
          <p14:tracePt t="22044" x="8491538" y="3330575"/>
          <p14:tracePt t="22061" x="8537575" y="3330575"/>
          <p14:tracePt t="22078" x="8582025" y="3330575"/>
          <p14:tracePt t="22094" x="8616950" y="3330575"/>
          <p14:tracePt t="22111" x="8643938" y="3330575"/>
          <p14:tracePt t="22128" x="8670925" y="3330575"/>
          <p14:tracePt t="22145" x="8697913" y="3330575"/>
          <p14:tracePt t="22161" x="8724900" y="3330575"/>
          <p14:tracePt t="22178" x="8751888" y="3330575"/>
          <p14:tracePt t="22195" x="8777288" y="3340100"/>
          <p14:tracePt t="22212" x="8813800" y="3348038"/>
          <p14:tracePt t="22229" x="8831263" y="3348038"/>
          <p14:tracePt t="22245" x="8858250" y="3367088"/>
          <p14:tracePt t="22262" x="8875713" y="3367088"/>
          <p14:tracePt t="22279" x="8894763" y="3375025"/>
          <p14:tracePt t="22296" x="8912225" y="3384550"/>
          <p14:tracePt t="22312" x="8929688" y="3394075"/>
          <p14:tracePt t="22329" x="8939213" y="3394075"/>
          <p14:tracePt t="22346" x="8974138" y="3402013"/>
          <p14:tracePt t="22362" x="9001125" y="3402013"/>
          <p14:tracePt t="22379" x="9055100" y="3411538"/>
          <p14:tracePt t="22396" x="9072563" y="3411538"/>
          <p14:tracePt t="22413" x="9090025" y="3411538"/>
          <p14:tracePt t="22430" x="9117013" y="3411538"/>
          <p14:tracePt t="22447" x="9134475" y="3411538"/>
          <p14:tracePt t="22463" x="9161463" y="3411538"/>
          <p14:tracePt t="22480" x="9197975" y="3419475"/>
          <p14:tracePt t="22497" x="9232900" y="3419475"/>
          <p14:tracePt t="22513" x="9242425" y="3419475"/>
          <p14:tracePt t="22530" x="9251950" y="3419475"/>
          <p14:tracePt t="22547" x="9259888" y="3419475"/>
          <p14:tracePt t="22564" x="9269413" y="3419475"/>
          <p14:tracePt t="23219" x="9269413" y="3429000"/>
          <p14:tracePt t="23259" x="9269413" y="3438525"/>
          <p14:tracePt t="23338" x="9269413" y="3446463"/>
          <p14:tracePt t="23716" x="9269413" y="3455988"/>
          <p14:tracePt t="23724" x="9269413" y="3465513"/>
          <p14:tracePt t="23738" x="9269413" y="3473450"/>
          <p14:tracePt t="23755" x="9269413" y="3482975"/>
          <p14:tracePt t="23769" x="9269413" y="3490913"/>
          <p14:tracePt t="24108" x="9286875" y="3517900"/>
          <p14:tracePt t="24114" x="9296400" y="3536950"/>
          <p14:tracePt t="24122" x="9313863" y="3571875"/>
          <p14:tracePt t="24138" x="9375775" y="3643313"/>
          <p14:tracePt t="24155" x="9439275" y="3724275"/>
          <p14:tracePt t="24172" x="9510713" y="3776663"/>
          <p14:tracePt t="24189" x="9590088" y="3840163"/>
          <p14:tracePt t="24205" x="9661525" y="3894138"/>
          <p14:tracePt t="24222" x="9742488" y="3929063"/>
          <p14:tracePt t="24239" x="9796463" y="3973513"/>
          <p14:tracePt t="24256" x="9840913" y="4010025"/>
          <p14:tracePt t="24272" x="9885363" y="4037013"/>
          <p14:tracePt t="24289" x="9920288" y="4054475"/>
          <p14:tracePt t="24353" x="9929813" y="4054475"/>
          <p14:tracePt t="24361" x="9939338" y="4054475"/>
          <p14:tracePt t="24369" x="9947275" y="4044950"/>
          <p14:tracePt t="24377" x="9966325" y="4027488"/>
          <p14:tracePt t="24389" x="9974263" y="4000500"/>
          <p14:tracePt t="24407" x="10001250" y="3875088"/>
          <p14:tracePt t="24423" x="10028238" y="3759200"/>
          <p14:tracePt t="24439" x="10063163" y="3660775"/>
          <p14:tracePt t="24456" x="10099675" y="3562350"/>
          <p14:tracePt t="24473" x="10117138" y="3509963"/>
          <p14:tracePt t="24490" x="10144125" y="3465513"/>
          <p14:tracePt t="24507" x="10171113" y="3429000"/>
          <p14:tracePt t="24524" x="10198100" y="3375025"/>
          <p14:tracePt t="24540" x="10242550" y="3313113"/>
          <p14:tracePt t="24557" x="10269538" y="3241675"/>
          <p14:tracePt t="24574" x="10304463" y="3205163"/>
          <p14:tracePt t="24590" x="10323513" y="3170238"/>
          <p14:tracePt t="24607" x="10340975" y="3152775"/>
          <p14:tracePt t="24624" x="10358438" y="3133725"/>
          <p14:tracePt t="24641" x="10358438" y="3116263"/>
          <p14:tracePt t="24657" x="10367963" y="3098800"/>
          <p14:tracePt t="24674" x="10367963" y="3071813"/>
          <p14:tracePt t="24691" x="10367963" y="3027363"/>
          <p14:tracePt t="24708" x="10367963" y="3009900"/>
          <p14:tracePt t="24724" x="10367963" y="2973388"/>
          <p14:tracePt t="24741" x="10367963" y="2965450"/>
          <p14:tracePt t="24758" x="10367963" y="2919413"/>
          <p14:tracePt t="24775" x="10367963" y="2911475"/>
          <p14:tracePt t="24792" x="10367963" y="2867025"/>
          <p14:tracePt t="24809" x="10348913" y="2813050"/>
          <p14:tracePt t="24825" x="10340975" y="2776538"/>
          <p14:tracePt t="24841" x="10323513" y="2751138"/>
          <p14:tracePt t="24858" x="10304463" y="2714625"/>
          <p14:tracePt t="24876" x="10277475" y="2687638"/>
          <p14:tracePt t="24892" x="10252075" y="2660650"/>
          <p14:tracePt t="24909" x="10215563" y="2633663"/>
          <p14:tracePt t="24926" x="10180638" y="2625725"/>
          <p14:tracePt t="24942" x="10161588" y="2625725"/>
          <p14:tracePt t="24959" x="10144125" y="2616200"/>
          <p14:tracePt t="24976" x="10126663" y="2616200"/>
          <p14:tracePt t="24992" x="10109200" y="2616200"/>
          <p14:tracePt t="25009" x="10099675" y="2616200"/>
          <p14:tracePt t="25026" x="10082213" y="2616200"/>
          <p14:tracePt t="25042" x="10072688" y="2616200"/>
          <p14:tracePt t="25059" x="10055225" y="2625725"/>
          <p14:tracePt t="25076" x="10037763" y="2643188"/>
          <p14:tracePt t="25093" x="10018713" y="2660650"/>
          <p14:tracePt t="25109" x="10010775" y="2679700"/>
          <p14:tracePt t="25126" x="10001250" y="2687638"/>
          <p14:tracePt t="25143" x="9983788" y="2714625"/>
          <p14:tracePt t="25160" x="9966325" y="2741613"/>
          <p14:tracePt t="25176" x="9956800" y="2803525"/>
          <p14:tracePt t="25193" x="9939338" y="2840038"/>
          <p14:tracePt t="25210" x="9912350" y="2894013"/>
          <p14:tracePt t="25227" x="9912350" y="2919413"/>
          <p14:tracePt t="25243" x="9902825" y="2938463"/>
          <p14:tracePt t="25260" x="9894888" y="2982913"/>
          <p14:tracePt t="25277" x="9894888" y="3027363"/>
          <p14:tracePt t="25294" x="9885363" y="3081338"/>
          <p14:tracePt t="25310" x="9885363" y="3133725"/>
          <p14:tracePt t="25327" x="9885363" y="3170238"/>
          <p14:tracePt t="25344" x="9885363" y="3205163"/>
          <p14:tracePt t="25361" x="9894888" y="3251200"/>
          <p14:tracePt t="25378" x="9912350" y="3286125"/>
          <p14:tracePt t="25394" x="9929813" y="3322638"/>
          <p14:tracePt t="25411" x="9947275" y="3367088"/>
          <p14:tracePt t="25428" x="9966325" y="3394075"/>
          <p14:tracePt t="25444" x="9983788" y="3411538"/>
          <p14:tracePt t="25461" x="10001250" y="3429000"/>
          <p14:tracePt t="25478" x="10055225" y="3465513"/>
          <p14:tracePt t="25495" x="10090150" y="3482975"/>
          <p14:tracePt t="25511" x="10109200" y="3500438"/>
          <p14:tracePt t="25528" x="10161588" y="3544888"/>
          <p14:tracePt t="25545" x="10198100" y="3544888"/>
          <p14:tracePt t="25562" x="10242550" y="3544888"/>
          <p14:tracePt t="25578" x="10296525" y="3544888"/>
          <p14:tracePt t="25596" x="10367963" y="3517900"/>
          <p14:tracePt t="25612" x="10402888" y="3500438"/>
          <p14:tracePt t="25629" x="10447338" y="3455988"/>
          <p14:tracePt t="25646" x="10456863" y="3446463"/>
          <p14:tracePt t="25663" x="10456863" y="3411538"/>
          <p14:tracePt t="25679" x="10456863" y="3367088"/>
          <p14:tracePt t="25696" x="10456863" y="3303588"/>
          <p14:tracePt t="25713" x="10456863" y="3241675"/>
          <p14:tracePt t="25715" x="10456863" y="3205163"/>
          <p14:tracePt t="25729" x="10456863" y="3160713"/>
          <p14:tracePt t="25746" x="10439400" y="3116263"/>
          <p14:tracePt t="25763" x="10420350" y="3089275"/>
          <p14:tracePt t="25780" x="10402888" y="3044825"/>
          <p14:tracePt t="25797" x="10385425" y="3027363"/>
          <p14:tracePt t="25814" x="10358438" y="2990850"/>
          <p14:tracePt t="25830" x="10340975" y="2965450"/>
          <p14:tracePt t="25847" x="10323513" y="2946400"/>
          <p14:tracePt t="25864" x="10296525" y="2928938"/>
          <p14:tracePt t="25880" x="10287000" y="2919413"/>
          <p14:tracePt t="25897" x="10277475" y="2911475"/>
          <p14:tracePt t="25914" x="10225088" y="2894013"/>
          <p14:tracePt t="25931" x="10188575" y="2874963"/>
          <p14:tracePt t="25948" x="10161588" y="2874963"/>
          <p14:tracePt t="25964" x="10126663" y="2874963"/>
          <p14:tracePt t="25981" x="10099675" y="2874963"/>
          <p14:tracePt t="25998" x="10063163" y="2874963"/>
          <p14:tracePt t="26015" x="10045700" y="2874963"/>
          <p14:tracePt t="26031" x="10018713" y="2874963"/>
          <p14:tracePt t="26048" x="9991725" y="2884488"/>
          <p14:tracePt t="26065" x="9983788" y="2894013"/>
          <p14:tracePt t="26081" x="9966325" y="2911475"/>
          <p14:tracePt t="26099" x="9920288" y="2955925"/>
          <p14:tracePt t="26115" x="9902825" y="2990850"/>
          <p14:tracePt t="26132" x="9875838" y="3044825"/>
          <p14:tracePt t="26149" x="9858375" y="3081338"/>
          <p14:tracePt t="26165" x="9848850" y="3143250"/>
          <p14:tracePt t="26182" x="9848850" y="3187700"/>
          <p14:tracePt t="26199" x="9848850" y="3224213"/>
          <p14:tracePt t="26215" x="9848850" y="3259138"/>
          <p14:tracePt t="26217" x="9848850" y="3286125"/>
          <p14:tracePt t="26232" x="9848850" y="3313113"/>
          <p14:tracePt t="26249" x="9885363" y="3375025"/>
          <p14:tracePt t="26265" x="9902825" y="3411538"/>
          <p14:tracePt t="26282" x="9920288" y="3455988"/>
          <p14:tracePt t="26299" x="9947275" y="3490913"/>
          <p14:tracePt t="26316" x="9966325" y="3517900"/>
          <p14:tracePt t="26333" x="9991725" y="3544888"/>
          <p14:tracePt t="26349" x="10018713" y="3589338"/>
          <p14:tracePt t="26366" x="10055225" y="3608388"/>
          <p14:tracePt t="26383" x="10063163" y="3608388"/>
          <p14:tracePt t="26399" x="10082213" y="3616325"/>
          <p14:tracePt t="26416" x="10109200" y="3616325"/>
          <p14:tracePt t="26433" x="10153650" y="3616325"/>
          <p14:tracePt t="26450" x="10198100" y="3616325"/>
          <p14:tracePt t="26466" x="10287000" y="3616325"/>
          <p14:tracePt t="26483" x="10331450" y="3616325"/>
          <p14:tracePt t="26500" x="10358438" y="3608388"/>
          <p14:tracePt t="26517" x="10367963" y="3598863"/>
          <p14:tracePt t="26533" x="10385425" y="3581400"/>
          <p14:tracePt t="26550" x="10402888" y="3562350"/>
          <p14:tracePt t="26567" x="10402888" y="3544888"/>
          <p14:tracePt t="26584" x="10402888" y="3509963"/>
          <p14:tracePt t="26600" x="10402888" y="3429000"/>
          <p14:tracePt t="26617" x="10402888" y="3384550"/>
          <p14:tracePt t="26634" x="10402888" y="3322638"/>
          <p14:tracePt t="26651" x="10375900" y="3276600"/>
          <p14:tracePt t="26668" x="10367963" y="3214688"/>
          <p14:tracePt t="26684" x="10340975" y="3160713"/>
          <p14:tracePt t="26701" x="10323513" y="3098800"/>
          <p14:tracePt t="26718" x="10323513" y="3081338"/>
          <p14:tracePt t="26735" x="10313988" y="3054350"/>
          <p14:tracePt t="26751" x="10296525" y="3017838"/>
          <p14:tracePt t="26768" x="10277475" y="2990850"/>
          <p14:tracePt t="26785" x="10260013" y="2965450"/>
          <p14:tracePt t="26802" x="10242550" y="2938463"/>
          <p14:tracePt t="26819" x="10225088" y="2919413"/>
          <p14:tracePt t="26835" x="10215563" y="2901950"/>
          <p14:tracePt t="26852" x="10188575" y="2901950"/>
          <p14:tracePt t="26869" x="10171113" y="2894013"/>
          <p14:tracePt t="26886" x="10153650" y="2884488"/>
          <p14:tracePt t="26902" x="10134600" y="2884488"/>
          <p14:tracePt t="26936" x="10126663" y="2884488"/>
          <p14:tracePt t="26953" x="10109200" y="2884488"/>
          <p14:tracePt t="26969" x="10090150" y="2894013"/>
          <p14:tracePt t="26986" x="10072688" y="2919413"/>
          <p14:tracePt t="27003" x="10055225" y="2946400"/>
          <p14:tracePt t="27019" x="10018713" y="2990850"/>
          <p14:tracePt t="27036" x="9966325" y="3027363"/>
          <p14:tracePt t="27053" x="9939338" y="3044825"/>
          <p14:tracePt t="27070" x="9920288" y="3054350"/>
          <p14:tracePt t="27107" x="9912350" y="3054350"/>
          <p14:tracePt t="27120" x="9894888" y="3054350"/>
          <p14:tracePt t="27136" x="9769475" y="3054350"/>
          <p14:tracePt t="27153" x="9617075" y="3054350"/>
          <p14:tracePt t="27170" x="9385300" y="3036888"/>
          <p14:tracePt t="27187" x="9144000" y="3036888"/>
          <p14:tracePt t="27204" x="8939213" y="3036888"/>
          <p14:tracePt t="27220" x="8804275" y="3009900"/>
          <p14:tracePt t="27237" x="8715375" y="3000375"/>
          <p14:tracePt t="27253" x="8609013" y="2955925"/>
          <p14:tracePt t="27271" x="8429625" y="2946400"/>
          <p14:tracePt t="27288" x="8037513" y="2911475"/>
          <p14:tracePt t="27305" x="7402513" y="2911475"/>
          <p14:tracePt t="27322" x="6438900" y="2911475"/>
          <p14:tracePt t="27337" x="5946775" y="2911475"/>
          <p14:tracePt t="27354" x="5705475" y="2911475"/>
          <p14:tracePt t="27371" x="5572125" y="2884488"/>
          <p14:tracePt t="27388" x="5446713" y="2867025"/>
          <p14:tracePt t="27405" x="5313363" y="2857500"/>
          <p14:tracePt t="27422" x="5153025" y="2857500"/>
          <p14:tracePt t="27439" x="4946650" y="2857500"/>
          <p14:tracePt t="27455" x="4732338" y="2830513"/>
          <p14:tracePt t="27472" x="4562475" y="2813050"/>
          <p14:tracePt t="27489" x="4384675" y="2786063"/>
          <p14:tracePt t="27505" x="4205288" y="2768600"/>
          <p14:tracePt t="27522" x="3956050" y="2768600"/>
          <p14:tracePt t="27538" x="3840163" y="2768600"/>
          <p14:tracePt t="27555" x="3776663" y="2768600"/>
          <p14:tracePt t="27572" x="3759200" y="2768600"/>
          <p14:tracePt t="27589" x="3751263" y="2768600"/>
          <p14:tracePt t="27606" x="3724275" y="2768600"/>
          <p14:tracePt t="27623" x="3633788" y="2768600"/>
          <p14:tracePt t="27639" x="3473450" y="2776538"/>
          <p14:tracePt t="27656" x="3259138" y="2840038"/>
          <p14:tracePt t="27673" x="3017838" y="2901950"/>
          <p14:tracePt t="27689" x="2741613" y="2946400"/>
          <p14:tracePt t="27706" x="2598738" y="2946400"/>
          <p14:tracePt t="27723" x="2438400" y="2946400"/>
          <p14:tracePt t="27740" x="2268538" y="2928938"/>
          <p14:tracePt t="27757" x="2081213" y="2919413"/>
          <p14:tracePt t="27773" x="1919288" y="2901950"/>
          <p14:tracePt t="27790" x="1758950" y="2901950"/>
          <p14:tracePt t="27807" x="1625600" y="2901950"/>
          <p14:tracePt t="27824" x="1517650" y="2901950"/>
          <p14:tracePt t="27840" x="1465263" y="2901950"/>
          <p14:tracePt t="27857" x="1428750" y="2901950"/>
          <p14:tracePt t="27873" x="1366838" y="2901950"/>
          <p14:tracePt t="27891" x="1330325" y="2901950"/>
          <p14:tracePt t="27907" x="1268413" y="2894013"/>
          <p14:tracePt t="27924" x="1214438" y="2874963"/>
          <p14:tracePt t="27941" x="1152525" y="2847975"/>
          <p14:tracePt t="27958" x="1071563" y="2803525"/>
          <p14:tracePt t="27975" x="1000125" y="2751138"/>
          <p14:tracePt t="27991" x="928688" y="2687638"/>
          <p14:tracePt t="28007" x="866775" y="2633663"/>
          <p14:tracePt t="28024" x="795338" y="2581275"/>
          <p14:tracePt t="28041" x="758825" y="2544763"/>
          <p14:tracePt t="28058" x="741363" y="2527300"/>
          <p14:tracePt t="28092" x="731838" y="2517775"/>
          <p14:tracePt t="28322" x="731838" y="2527300"/>
          <p14:tracePt t="28330" x="731838" y="2554288"/>
          <p14:tracePt t="28338" x="723900" y="2571750"/>
          <p14:tracePt t="28347" x="714375" y="2608263"/>
          <p14:tracePt t="28359" x="714375" y="2633663"/>
          <p14:tracePt t="28376" x="696913" y="2705100"/>
          <p14:tracePt t="28393" x="687388" y="2847975"/>
          <p14:tracePt t="28410" x="660400" y="2955925"/>
          <p14:tracePt t="28426" x="660400" y="3089275"/>
          <p14:tracePt t="28443" x="642938" y="3197225"/>
          <p14:tracePt t="28460" x="633413" y="3313113"/>
          <p14:tracePt t="28477" x="633413" y="3375025"/>
          <p14:tracePt t="28493" x="633413" y="3429000"/>
          <p14:tracePt t="28510" x="633413" y="3473450"/>
          <p14:tracePt t="28527" x="633413" y="3536950"/>
          <p14:tracePt t="28544" x="633413" y="3598863"/>
          <p14:tracePt t="28560" x="615950" y="3732213"/>
          <p14:tracePt t="28577" x="615950" y="3830638"/>
          <p14:tracePt t="28594" x="615950" y="3902075"/>
          <p14:tracePt t="28610" x="615950" y="3965575"/>
          <p14:tracePt t="28628" x="615950" y="4017963"/>
          <p14:tracePt t="28644" x="615950" y="4044950"/>
          <p14:tracePt t="28661" x="615950" y="4071938"/>
          <p14:tracePt t="28677" x="625475" y="4098925"/>
          <p14:tracePt t="28694" x="633413" y="4143375"/>
          <p14:tracePt t="28711" x="652463" y="4187825"/>
          <p14:tracePt t="28713" x="660400" y="4214813"/>
          <p14:tracePt t="28728" x="660400" y="4268788"/>
          <p14:tracePt t="28745" x="669925" y="4303713"/>
          <p14:tracePt t="28761" x="696913" y="4394200"/>
          <p14:tracePt t="28778" x="714375" y="4456113"/>
          <p14:tracePt t="28795" x="723900" y="4510088"/>
          <p14:tracePt t="28812" x="741363" y="4562475"/>
          <p14:tracePt t="28828" x="750888" y="4598988"/>
          <p14:tracePt t="28846" x="750888" y="4633913"/>
          <p14:tracePt t="28862" x="750888" y="4687888"/>
          <p14:tracePt t="28879" x="758825" y="4714875"/>
          <p14:tracePt t="28896" x="758825" y="4741863"/>
          <p14:tracePt t="28912" x="776288" y="4776788"/>
          <p14:tracePt t="28929" x="785813" y="4803775"/>
          <p14:tracePt t="28946" x="785813" y="4822825"/>
          <p14:tracePt t="29051" x="785813" y="4803775"/>
          <p14:tracePt t="29058" x="776288" y="4751388"/>
          <p14:tracePt t="29066" x="758825" y="4705350"/>
          <p14:tracePt t="29080" x="750888" y="4652963"/>
          <p14:tracePt t="29097" x="704850" y="4518025"/>
          <p14:tracePt t="29113" x="696913" y="4367213"/>
          <p14:tracePt t="29130" x="669925" y="4152900"/>
          <p14:tracePt t="29147" x="642938" y="4027488"/>
          <p14:tracePt t="29164" x="625475" y="3929063"/>
          <p14:tracePt t="29180" x="598488" y="3840163"/>
          <p14:tracePt t="29197" x="588963" y="3751263"/>
          <p14:tracePt t="29214" x="571500" y="3633788"/>
          <p14:tracePt t="29231" x="571500" y="3554413"/>
          <p14:tracePt t="29248" x="554038" y="3438525"/>
          <p14:tracePt t="29264" x="527050" y="3313113"/>
          <p14:tracePt t="29281" x="517525" y="3197225"/>
          <p14:tracePt t="29297" x="500063" y="3036888"/>
          <p14:tracePt t="29314" x="490538" y="2946400"/>
          <p14:tracePt t="29331" x="490538" y="2894013"/>
          <p14:tracePt t="29348" x="482600" y="2847975"/>
          <p14:tracePt t="29365" x="482600" y="2822575"/>
          <p14:tracePt t="29382" x="482600" y="2795588"/>
          <p14:tracePt t="29398" x="482600" y="2776538"/>
          <p14:tracePt t="29434" x="482600" y="2768600"/>
          <p14:tracePt t="29450" x="482600" y="2759075"/>
          <p14:tracePt t="29473" x="482600" y="2741613"/>
          <p14:tracePt t="29489" x="482600" y="2732088"/>
          <p14:tracePt t="29514" x="482600" y="2724150"/>
          <p14:tracePt t="29554" x="482600" y="2714625"/>
          <p14:tracePt t="29586" x="482600" y="2705100"/>
          <p14:tracePt t="29684" x="482600" y="2714625"/>
          <p14:tracePt t="29693" x="482600" y="2724150"/>
          <p14:tracePt t="29700" x="482600" y="2751138"/>
          <p14:tracePt t="29716" x="482600" y="2786063"/>
          <p14:tracePt t="29733" x="490538" y="2857500"/>
          <p14:tracePt t="29750" x="500063" y="2928938"/>
          <p14:tracePt t="29767" x="509588" y="2990850"/>
          <p14:tracePt t="29784" x="517525" y="3054350"/>
          <p14:tracePt t="29800" x="517525" y="3170238"/>
          <p14:tracePt t="29817" x="517525" y="3251200"/>
          <p14:tracePt t="29834" x="544513" y="3402013"/>
          <p14:tracePt t="29850" x="561975" y="3490913"/>
          <p14:tracePt t="29867" x="571500" y="3562350"/>
          <p14:tracePt t="29884" x="581025" y="3652838"/>
          <p14:tracePt t="29901" x="581025" y="3741738"/>
          <p14:tracePt t="29918" x="581025" y="3848100"/>
          <p14:tracePt t="29934" x="588963" y="3938588"/>
          <p14:tracePt t="29951" x="625475" y="4027488"/>
          <p14:tracePt t="29968" x="652463" y="4089400"/>
          <p14:tracePt t="29985" x="669925" y="4125913"/>
          <p14:tracePt t="30001" x="679450" y="4143375"/>
          <p14:tracePt t="30018" x="687388" y="4179888"/>
          <p14:tracePt t="30035" x="696913" y="4214813"/>
          <p14:tracePt t="30051" x="704850" y="4259263"/>
          <p14:tracePt t="30069" x="714375" y="4295775"/>
          <p14:tracePt t="30085" x="714375" y="4357688"/>
          <p14:tracePt t="30102" x="731838" y="4394200"/>
          <p14:tracePt t="30119" x="731838" y="4429125"/>
          <p14:tracePt t="30135" x="741363" y="4456113"/>
          <p14:tracePt t="30152" x="750888" y="4483100"/>
          <p14:tracePt t="30168" x="750888" y="4510088"/>
          <p14:tracePt t="30185" x="750888" y="4545013"/>
          <p14:tracePt t="30202" x="768350" y="4616450"/>
          <p14:tracePt t="30219" x="776288" y="4633913"/>
          <p14:tracePt t="30236" x="776288" y="4643438"/>
          <p14:tracePt t="30253" x="776288" y="4652963"/>
          <p14:tracePt t="30337" x="776288" y="4643438"/>
          <p14:tracePt t="30346" x="776288" y="4633913"/>
          <p14:tracePt t="30354" x="776288" y="4608513"/>
          <p14:tracePt t="30369" x="768350" y="4537075"/>
          <p14:tracePt t="30386" x="723900" y="4419600"/>
          <p14:tracePt t="30403" x="696913" y="4295775"/>
          <p14:tracePt t="30420" x="687388" y="4187825"/>
          <p14:tracePt t="30437" x="669925" y="4089400"/>
          <p14:tracePt t="30454" x="660400" y="4000500"/>
          <p14:tracePt t="30470" x="652463" y="3929063"/>
          <p14:tracePt t="30487" x="642938" y="3875088"/>
          <p14:tracePt t="30504" x="625475" y="3822700"/>
          <p14:tracePt t="30520" x="615950" y="3786188"/>
          <p14:tracePt t="30537" x="608013" y="3751263"/>
          <p14:tracePt t="30554" x="598488" y="3714750"/>
          <p14:tracePt t="30571" x="581025" y="3697288"/>
          <p14:tracePt t="30588" x="571500" y="3679825"/>
          <p14:tracePt t="30605" x="561975" y="3670300"/>
          <p14:tracePt t="30621" x="561975" y="3660775"/>
          <p14:tracePt t="30638" x="544513" y="3652838"/>
          <p14:tracePt t="30674" x="544513" y="3643313"/>
          <p14:tracePt t="30754" x="536575" y="3643313"/>
          <p14:tracePt t="30762" x="536575" y="3652838"/>
          <p14:tracePt t="30772" x="536575" y="3670300"/>
          <p14:tracePt t="30789" x="536575" y="3705225"/>
          <p14:tracePt t="30806" x="536575" y="3768725"/>
          <p14:tracePt t="30822" x="536575" y="3822700"/>
          <p14:tracePt t="30839" x="554038" y="3894138"/>
          <p14:tracePt t="30856" x="561975" y="3938588"/>
          <p14:tracePt t="30873" x="571500" y="3990975"/>
          <p14:tracePt t="30889" x="588963" y="4027488"/>
          <p14:tracePt t="32620" x="588963" y="4037013"/>
          <p14:tracePt t="32628" x="588963" y="4054475"/>
          <p14:tracePt t="32635" x="588963" y="4071938"/>
          <p14:tracePt t="32648" x="588963" y="4089400"/>
          <p14:tracePt t="32665" x="581025" y="4133850"/>
          <p14:tracePt t="32681" x="581025" y="4179888"/>
          <p14:tracePt t="32698" x="581025" y="4241800"/>
          <p14:tracePt t="32715" x="581025" y="4276725"/>
          <p14:tracePt t="32732" x="581025" y="4340225"/>
          <p14:tracePt t="32749" x="581025" y="4394200"/>
          <p14:tracePt t="32765" x="598488" y="4483100"/>
          <p14:tracePt t="32782" x="608013" y="4581525"/>
          <p14:tracePt t="32798" x="625475" y="4652963"/>
          <p14:tracePt t="32815" x="625475" y="4714875"/>
          <p14:tracePt t="32833" x="642938" y="4795838"/>
          <p14:tracePt t="32849" x="660400" y="4894263"/>
          <p14:tracePt t="32865" x="669925" y="4965700"/>
          <p14:tracePt t="32883" x="669925" y="5010150"/>
          <p14:tracePt t="32900" x="687388" y="5054600"/>
          <p14:tracePt t="32916" x="704850" y="5116513"/>
          <p14:tracePt t="32933" x="704850" y="5160963"/>
          <p14:tracePt t="32949" x="714375" y="5232400"/>
          <p14:tracePt t="32966" x="731838" y="5295900"/>
          <p14:tracePt t="32983" x="731838" y="5340350"/>
          <p14:tracePt t="33000" x="731838" y="5375275"/>
          <p14:tracePt t="33016" x="758825" y="5402263"/>
          <p14:tracePt t="33033" x="776288" y="5429250"/>
          <p14:tracePt t="33050" x="795338" y="5446713"/>
          <p14:tracePt t="33083" x="803275" y="5456238"/>
          <p14:tracePt t="33100" x="803275" y="5465763"/>
          <p14:tracePt t="33194" x="803275" y="5456238"/>
          <p14:tracePt t="33202" x="803275" y="5438775"/>
          <p14:tracePt t="33218" x="803275" y="5429250"/>
          <p14:tracePt t="33225" x="803275" y="5402263"/>
          <p14:tracePt t="33314" x="803275" y="5394325"/>
          <p14:tracePt t="33330" x="803275" y="5384800"/>
          <p14:tracePt t="33345" x="803275" y="5375275"/>
          <p14:tracePt t="33354" x="803275" y="5357813"/>
          <p14:tracePt t="33361" x="812800" y="5348288"/>
          <p14:tracePt t="33370" x="830263" y="5340350"/>
          <p14:tracePt t="33385" x="847725" y="5340350"/>
          <p14:tracePt t="33402" x="901700" y="5303838"/>
          <p14:tracePt t="33419" x="919163" y="5295900"/>
          <p14:tracePt t="33436" x="938213" y="5286375"/>
          <p14:tracePt t="33452" x="955675" y="5286375"/>
          <p14:tracePt t="33469" x="990600" y="5286375"/>
          <p14:tracePt t="33486" x="1054100" y="5295900"/>
          <p14:tracePt t="33503" x="1125538" y="5303838"/>
          <p14:tracePt t="33519" x="1241425" y="5313363"/>
          <p14:tracePt t="33535" x="1339850" y="5330825"/>
          <p14:tracePt t="33553" x="1411288" y="5340350"/>
          <p14:tracePt t="33569" x="1473200" y="5357813"/>
          <p14:tracePt t="33586" x="1527175" y="5357813"/>
          <p14:tracePt t="33603" x="1571625" y="5357813"/>
          <p14:tracePt t="33620" x="1670050" y="5357813"/>
          <p14:tracePt t="33637" x="1768475" y="5357813"/>
          <p14:tracePt t="33653" x="1901825" y="5348288"/>
          <p14:tracePt t="33670" x="1990725" y="5348288"/>
          <p14:tracePt t="33687" x="2116138" y="5330825"/>
          <p14:tracePt t="33704" x="2187575" y="5330825"/>
          <p14:tracePt t="33720" x="2286000" y="5330825"/>
          <p14:tracePt t="33722" x="2357438" y="5330825"/>
          <p14:tracePt t="33737" x="2438400" y="5330825"/>
          <p14:tracePt t="33753" x="2732088" y="5303838"/>
          <p14:tracePt t="33770" x="2938463" y="5268913"/>
          <p14:tracePt t="33787" x="3143250" y="5214938"/>
          <p14:tracePt t="33804" x="3322638" y="5160963"/>
          <p14:tracePt t="33821" x="3446463" y="5126038"/>
          <p14:tracePt t="33838" x="3562350" y="5099050"/>
          <p14:tracePt t="33854" x="3660775" y="5081588"/>
          <p14:tracePt t="33871" x="3786188" y="5081588"/>
          <p14:tracePt t="33888" x="3911600" y="5081588"/>
          <p14:tracePt t="33905" x="4054475" y="5081588"/>
          <p14:tracePt t="33921" x="4179888" y="5081588"/>
          <p14:tracePt t="33937" x="4276725" y="5081588"/>
          <p14:tracePt t="33955" x="4303713" y="5081588"/>
          <p14:tracePt t="33971" x="4330700" y="5089525"/>
          <p14:tracePt t="33988" x="4340225" y="5099050"/>
          <p14:tracePt t="34004" x="4357688" y="5099050"/>
          <p14:tracePt t="34022" x="4375150" y="5099050"/>
          <p14:tracePt t="34039" x="4384675" y="5099050"/>
          <p14:tracePt t="34298" x="4384675" y="5108575"/>
          <p14:tracePt t="34306" x="4384675" y="5116513"/>
          <p14:tracePt t="34314" x="4394200" y="5116513"/>
          <p14:tracePt t="34323" x="4402138" y="5126038"/>
          <p14:tracePt t="34340" x="4411663" y="5126038"/>
          <p14:tracePt t="34357" x="4429125" y="5126038"/>
          <p14:tracePt t="34374" x="4456113" y="5126038"/>
          <p14:tracePt t="34390" x="4491038" y="5126038"/>
          <p14:tracePt t="34407" x="4518025" y="5126038"/>
          <p14:tracePt t="34424" x="4527550" y="5126038"/>
          <p14:tracePt t="34440" x="4537075" y="5126038"/>
          <p14:tracePt t="34811" x="4537075" y="5133975"/>
          <p14:tracePt t="34882" x="4537075" y="5153025"/>
          <p14:tracePt t="35076" x="4537075" y="5160963"/>
          <p14:tracePt t="35307" x="4537075" y="5170488"/>
          <p14:tracePt t="35315" x="4537075" y="5180013"/>
          <p14:tracePt t="35322" x="4537075" y="5187950"/>
          <p14:tracePt t="35330" x="4537075" y="5197475"/>
          <p14:tracePt t="35345" x="4537075" y="5214938"/>
          <p14:tracePt t="35362" x="4537075" y="5232400"/>
          <p14:tracePt t="35395" x="4554538" y="5259388"/>
          <p14:tracePt t="35412" x="4572000" y="5276850"/>
          <p14:tracePt t="35446" x="4589463" y="5295900"/>
          <p14:tracePt t="35462" x="4598988" y="5303838"/>
          <p14:tracePt t="35479" x="4616450" y="5322888"/>
          <p14:tracePt t="35496" x="4625975" y="5340350"/>
          <p14:tracePt t="35513" x="4643438" y="5357813"/>
          <p14:tracePt t="35529" x="4660900" y="5375275"/>
          <p14:tracePt t="35546" x="4679950" y="5384800"/>
          <p14:tracePt t="35563" x="4687888" y="5402263"/>
          <p14:tracePt t="35579" x="4705350" y="5411788"/>
          <p14:tracePt t="35596" x="4724400" y="5411788"/>
          <p14:tracePt t="35613" x="4724400" y="5419725"/>
          <p14:tracePt t="35630" x="4732338" y="5446713"/>
          <p14:tracePt t="35647" x="4741863" y="5456238"/>
          <p14:tracePt t="35663" x="4759325" y="5483225"/>
          <p14:tracePt t="35680" x="4768850" y="5510213"/>
          <p14:tracePt t="35697" x="4795838" y="5554663"/>
          <p14:tracePt t="35713" x="4840288" y="5626100"/>
          <p14:tracePt t="35730" x="4867275" y="5680075"/>
          <p14:tracePt t="35747" x="4902200" y="5715000"/>
          <p14:tracePt t="35764" x="4946650" y="5741988"/>
          <p14:tracePt t="35780" x="4973638" y="5759450"/>
          <p14:tracePt t="35797" x="5018088" y="5776913"/>
          <p14:tracePt t="35814" x="5054600" y="5795963"/>
          <p14:tracePt t="35831" x="5089525" y="5822950"/>
          <p14:tracePt t="35848" x="5160963" y="5830888"/>
          <p14:tracePt t="35865" x="5259388" y="5840413"/>
          <p14:tracePt t="35881" x="5357813" y="5840413"/>
          <p14:tracePt t="35897" x="5518150" y="5840413"/>
          <p14:tracePt t="35914" x="5616575" y="5840413"/>
          <p14:tracePt t="35932" x="5724525" y="5840413"/>
          <p14:tracePt t="35948" x="5848350" y="5840413"/>
          <p14:tracePt t="35965" x="5946775" y="5840413"/>
          <p14:tracePt t="35982" x="6054725" y="5840413"/>
          <p14:tracePt t="35998" x="6153150" y="5840413"/>
          <p14:tracePt t="36015" x="6276975" y="5840413"/>
          <p14:tracePt t="36032" x="6375400" y="5840413"/>
          <p14:tracePt t="36049" x="6473825" y="5840413"/>
          <p14:tracePt t="36065" x="6562725" y="5840413"/>
          <p14:tracePt t="36082" x="6599238" y="5840413"/>
          <p14:tracePt t="36099" x="6616700" y="5840413"/>
          <p14:tracePt t="36116" x="6626225" y="5840413"/>
          <p14:tracePt t="36133" x="6634163" y="5840413"/>
          <p14:tracePt t="36201" x="6643688" y="5840413"/>
          <p14:tracePt t="36506" x="6661150" y="5840413"/>
          <p14:tracePt t="36538" x="6670675" y="5840413"/>
          <p14:tracePt t="36546" x="6680200" y="5840413"/>
          <p14:tracePt t="36554" x="6688138" y="5840413"/>
          <p14:tracePt t="36568" x="6705600" y="5840413"/>
          <p14:tracePt t="36585" x="6732588" y="5840413"/>
          <p14:tracePt t="36601" x="6742113" y="5840413"/>
          <p14:tracePt t="36618" x="6777038" y="5840413"/>
          <p14:tracePt t="36836" x="6786563" y="5840413"/>
          <p14:tracePt t="36882" x="6786563" y="5848350"/>
          <p14:tracePt t="36906" x="6786563" y="5857875"/>
          <p14:tracePt t="36946" x="6786563" y="5867400"/>
          <p14:tracePt t="37011" x="6777038" y="5867400"/>
          <p14:tracePt t="37035" x="6759575" y="5867400"/>
          <p14:tracePt t="37042" x="6751638" y="5884863"/>
          <p14:tracePt t="37146" x="6742113" y="5884863"/>
          <p14:tracePt t="37170" x="6715125" y="5875338"/>
          <p14:tracePt t="37178" x="6705600" y="5867400"/>
          <p14:tracePt t="37188" x="6680200" y="5848350"/>
          <p14:tracePt t="37205" x="6634163" y="5803900"/>
          <p14:tracePt t="37221" x="6562725" y="5724525"/>
          <p14:tracePt t="37238" x="6483350" y="5608638"/>
          <p14:tracePt t="37255" x="6394450" y="5465763"/>
          <p14:tracePt t="37272" x="6303963" y="5303838"/>
          <p14:tracePt t="37289" x="6188075" y="5054600"/>
          <p14:tracePt t="37305" x="6153150" y="4956175"/>
          <p14:tracePt t="37321" x="6099175" y="4741863"/>
          <p14:tracePt t="37338" x="6081713" y="4608513"/>
          <p14:tracePt t="37355" x="6054725" y="4446588"/>
          <p14:tracePt t="37372" x="6045200" y="4340225"/>
          <p14:tracePt t="37389" x="5983288" y="4133850"/>
          <p14:tracePt t="37406" x="5902325" y="3911600"/>
          <p14:tracePt t="37422" x="5840413" y="3687763"/>
          <p14:tracePt t="37439" x="5768975" y="3455988"/>
          <p14:tracePt t="37456" x="5715000" y="3232150"/>
          <p14:tracePt t="37473" x="5661025" y="3062288"/>
          <p14:tracePt t="37489" x="5608638" y="2901950"/>
          <p14:tracePt t="37506" x="5491163" y="2679700"/>
          <p14:tracePt t="37523" x="5394325" y="2509838"/>
          <p14:tracePt t="37539" x="5313363" y="2357438"/>
          <p14:tracePt t="37556" x="5232400" y="2232025"/>
          <p14:tracePt t="37573" x="5170488" y="2116138"/>
          <p14:tracePt t="37589" x="5099050" y="2009775"/>
          <p14:tracePt t="37607" x="5062538" y="1911350"/>
          <p14:tracePt t="37623" x="5010150" y="1839913"/>
          <p14:tracePt t="37640" x="4956175" y="1768475"/>
          <p14:tracePt t="37657" x="4919663" y="1724025"/>
          <p14:tracePt t="37673" x="4875213" y="1660525"/>
          <p14:tracePt t="37690" x="4813300" y="1581150"/>
          <p14:tracePt t="37707" x="4768850" y="1527175"/>
          <p14:tracePt t="37724" x="4724400" y="1455738"/>
          <p14:tracePt t="37740" x="4670425" y="1384300"/>
          <p14:tracePt t="37757" x="4633913" y="1330325"/>
          <p14:tracePt t="37774" x="4589463" y="1295400"/>
          <p14:tracePt t="37791" x="4572000" y="1276350"/>
          <p14:tracePt t="37808" x="4562475" y="1276350"/>
          <p14:tracePt t="37962" x="4554538" y="1276350"/>
          <p14:tracePt t="38002" x="4545013" y="1276350"/>
          <p14:tracePt t="38011" x="4545013" y="1285875"/>
          <p14:tracePt t="38026" x="4545013" y="1295400"/>
          <p14:tracePt t="38042" x="4545013" y="1303338"/>
          <p14:tracePt t="38049" x="4545013" y="1312863"/>
          <p14:tracePt t="38065" x="4545013" y="1330325"/>
          <p14:tracePt t="38081" x="4545013" y="1339850"/>
          <p14:tracePt t="38097" x="4545013" y="1347788"/>
          <p14:tracePt t="38113" x="4545013" y="1357313"/>
          <p14:tracePt t="38298" x="4545013" y="1366838"/>
          <p14:tracePt t="38306" x="4545013" y="1374775"/>
          <p14:tracePt t="38346" x="4537075" y="1384300"/>
          <p14:tracePt t="38363" x="4527550" y="1393825"/>
          <p14:tracePt t="39123" x="4527550" y="1401763"/>
          <p14:tracePt t="39131" x="4527550" y="1411288"/>
          <p14:tracePt t="39146" x="4518025" y="1419225"/>
          <p14:tracePt t="39161" x="4483100" y="1419225"/>
          <p14:tracePt t="39169" x="4419600" y="1419225"/>
          <p14:tracePt t="39181" x="4367213" y="1374775"/>
          <p14:tracePt t="39198" x="4205288" y="1241425"/>
          <p14:tracePt t="39214" x="4017963" y="1089025"/>
          <p14:tracePt t="39231" x="3848100" y="973138"/>
          <p14:tracePt t="39248" x="3679825" y="874713"/>
          <p14:tracePt t="39265" x="3490913" y="795338"/>
          <p14:tracePt t="39281" x="3295650" y="704850"/>
          <p14:tracePt t="39298" x="3152775" y="642938"/>
          <p14:tracePt t="39315" x="3009900" y="561975"/>
          <p14:tracePt t="39332" x="2857500" y="473075"/>
          <p14:tracePt t="39349" x="2679700" y="374650"/>
          <p14:tracePt t="39366" x="2517775" y="312738"/>
          <p14:tracePt t="39382" x="2339975" y="258763"/>
          <p14:tracePt t="39399" x="2179638" y="223838"/>
          <p14:tracePt t="39415" x="2044700" y="204788"/>
          <p14:tracePt t="39433" x="1955800" y="179388"/>
          <p14:tracePt t="39449" x="1839913" y="169863"/>
          <p14:tracePt t="39465" x="1795463" y="169863"/>
          <p14:tracePt t="39483" x="1741488" y="169863"/>
          <p14:tracePt t="39499" x="1679575" y="169863"/>
          <p14:tracePt t="39516" x="1562100" y="204788"/>
          <p14:tracePt t="39533" x="1393825" y="250825"/>
          <p14:tracePt t="39697" x="88900" y="366713"/>
          <p14:tracePt t="39705" x="26988" y="374650"/>
          <p14:tracePt t="39713" x="0" y="374650"/>
          <p14:tracePt t="39721" x="0" y="393700"/>
          <p14:tracePt t="39994" x="0" y="384175"/>
          <p14:tracePt t="40034" x="0" y="374650"/>
          <p14:tracePt t="40050" x="0" y="3667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3DB99-9F8B-4AC5-97E4-48ACC9FE2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Organise the activities you are going to cost on the workings sheets</a:t>
            </a:r>
          </a:p>
          <a:p>
            <a:pPr lvl="1"/>
            <a:r>
              <a:rPr lang="en-ZA" dirty="0"/>
              <a:t>List the demand variables and key input variables</a:t>
            </a:r>
          </a:p>
          <a:p>
            <a:pPr lvl="2"/>
            <a:r>
              <a:rPr lang="en-ZA" dirty="0"/>
              <a:t>Personnel, time variables, price variables</a:t>
            </a:r>
          </a:p>
          <a:p>
            <a:pPr lvl="1"/>
            <a:r>
              <a:rPr lang="en-ZA" dirty="0">
                <a:solidFill>
                  <a:srgbClr val="0070C0"/>
                </a:solidFill>
              </a:rPr>
              <a:t>Keep variables that belong together close together</a:t>
            </a:r>
          </a:p>
          <a:p>
            <a:pPr lvl="1"/>
            <a:r>
              <a:rPr lang="en-ZA" dirty="0">
                <a:solidFill>
                  <a:srgbClr val="0070C0"/>
                </a:solidFill>
              </a:rPr>
              <a:t>This involves thinking through each activity</a:t>
            </a:r>
          </a:p>
          <a:p>
            <a:r>
              <a:rPr lang="en-ZA" dirty="0"/>
              <a:t>Start colouring-in the cells</a:t>
            </a:r>
          </a:p>
          <a:p>
            <a:r>
              <a:rPr lang="en-ZA" dirty="0"/>
              <a:t>Identify variables that should be placed on the </a:t>
            </a:r>
            <a:r>
              <a:rPr lang="en-ZA" dirty="0" err="1"/>
              <a:t>GenAssumptions</a:t>
            </a:r>
            <a:r>
              <a:rPr lang="en-ZA" dirty="0"/>
              <a:t> sheet</a:t>
            </a:r>
          </a:p>
          <a:p>
            <a:pPr lvl="2"/>
            <a:endParaRPr lang="en-ZA" dirty="0"/>
          </a:p>
          <a:p>
            <a:r>
              <a:rPr lang="en-ZA" dirty="0"/>
              <a:t>Keep the design structure aligned across sheets </a:t>
            </a:r>
          </a:p>
          <a:p>
            <a:pPr lvl="1"/>
            <a:r>
              <a:rPr lang="en-ZA" dirty="0"/>
              <a:t>so you can use the drag / copy and paste functions</a:t>
            </a:r>
            <a:endParaRPr lang="en-GB" dirty="0"/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A515E1-466D-4B34-AA89-E348AF1664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63AC86-2BE1-4904-86B6-7CE4FD8C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1" y="244753"/>
            <a:ext cx="9991473" cy="408052"/>
          </a:xfrm>
        </p:spPr>
        <p:txBody>
          <a:bodyPr/>
          <a:lstStyle/>
          <a:p>
            <a:r>
              <a:rPr lang="en-ZA" dirty="0"/>
              <a:t>Step 3 – Specify activities, demand variables and inputs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152B12-0BE3-4B3B-B522-B265E53FCFC8}"/>
              </a:ext>
            </a:extLst>
          </p:cNvPr>
          <p:cNvGrpSpPr/>
          <p:nvPr/>
        </p:nvGrpSpPr>
        <p:grpSpPr>
          <a:xfrm>
            <a:off x="0" y="108288"/>
            <a:ext cx="1361292" cy="544517"/>
            <a:chOff x="2179225" y="331439"/>
            <a:chExt cx="1361292" cy="544517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A35BCB6D-BDAE-43A2-8962-4E556F1798C0}"/>
                </a:ext>
              </a:extLst>
            </p:cNvPr>
            <p:cNvSpPr/>
            <p:nvPr/>
          </p:nvSpPr>
          <p:spPr>
            <a:xfrm>
              <a:off x="2179225" y="331439"/>
              <a:ext cx="1361292" cy="54451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127231"/>
                <a:satOff val="5670"/>
                <a:lumOff val="7926"/>
                <a:alphaOff val="0"/>
              </a:schemeClr>
            </a:fillRef>
            <a:effectRef idx="0">
              <a:schemeClr val="accent6">
                <a:shade val="80000"/>
                <a:hueOff val="-127231"/>
                <a:satOff val="5670"/>
                <a:lumOff val="79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706CA492-E3DD-4836-B25F-8F3743B58E34}"/>
                </a:ext>
              </a:extLst>
            </p:cNvPr>
            <p:cNvSpPr txBox="1"/>
            <p:nvPr/>
          </p:nvSpPr>
          <p:spPr>
            <a:xfrm>
              <a:off x="2451484" y="331439"/>
              <a:ext cx="816775" cy="544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29337" rIns="14669" bIns="29337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Specify</a:t>
              </a:r>
              <a:endParaRPr lang="en-US" sz="11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31DE77-1F41-48E5-8AD4-763B4ACCEF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48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85"/>
    </mc:Choice>
    <mc:Fallback>
      <p:transition spd="slow" advTm="9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11554" x="544513" y="366713"/>
          <p14:tracePt t="11562" x="571500" y="384175"/>
          <p14:tracePt t="11570" x="598488" y="393700"/>
          <p14:tracePt t="11587" x="660400" y="428625"/>
          <p14:tracePt t="11603" x="714375" y="455613"/>
          <p14:tracePt t="11620" x="750888" y="490538"/>
          <p14:tracePt t="11637" x="822325" y="536575"/>
          <p14:tracePt t="11653" x="893763" y="598488"/>
          <p14:tracePt t="11670" x="990600" y="642938"/>
          <p14:tracePt t="11687" x="1071563" y="714375"/>
          <p14:tracePt t="11704" x="1179513" y="776288"/>
          <p14:tracePt t="11721" x="1393825" y="874713"/>
          <p14:tracePt t="11737" x="1544638" y="946150"/>
          <p14:tracePt t="11755" x="1704975" y="1000125"/>
          <p14:tracePt t="11771" x="1884363" y="1081088"/>
          <p14:tracePt t="11788" x="2027238" y="1116013"/>
          <p14:tracePt t="11804" x="2205038" y="1160463"/>
          <p14:tracePt t="11821" x="2339975" y="1204913"/>
          <p14:tracePt t="11838" x="2428875" y="1223963"/>
          <p14:tracePt t="11855" x="2473325" y="1223963"/>
          <p14:tracePt t="11871" x="2517775" y="1241425"/>
          <p14:tracePt t="11888" x="2571750" y="1241425"/>
          <p14:tracePt t="11905" x="2633663" y="1250950"/>
          <p14:tracePt t="11921" x="2751138" y="1250950"/>
          <p14:tracePt t="11938" x="2840038" y="1250950"/>
          <p14:tracePt t="11955" x="2884488" y="1250950"/>
          <p14:tracePt t="11972" x="2901950" y="1250950"/>
          <p14:tracePt t="11989" x="2911475" y="1250950"/>
          <p14:tracePt t="12090" x="2919413" y="1250950"/>
          <p14:tracePt t="12106" x="2919413" y="1258888"/>
          <p14:tracePt t="12122" x="2919413" y="1268413"/>
          <p14:tracePt t="12129" x="2928938" y="1276350"/>
          <p14:tracePt t="12210" x="2938463" y="1285875"/>
          <p14:tracePt t="12226" x="2946400" y="1295400"/>
          <p14:tracePt t="12322" x="2946400" y="1303338"/>
          <p14:tracePt t="16756" x="2946400" y="1312863"/>
          <p14:tracePt t="16794" x="2938463" y="1322388"/>
          <p14:tracePt t="16802" x="2928938" y="1322388"/>
          <p14:tracePt t="16818" x="2919413" y="1330325"/>
          <p14:tracePt t="16830" x="2901950" y="1339850"/>
          <p14:tracePt t="16846" x="2894013" y="1347788"/>
          <p14:tracePt t="16863" x="2884488" y="1357313"/>
          <p14:tracePt t="16880" x="2867025" y="1357313"/>
          <p14:tracePt t="16897" x="2847975" y="1374775"/>
          <p14:tracePt t="16914" x="2822575" y="1393825"/>
          <p14:tracePt t="16930" x="2822575" y="1411288"/>
          <p14:tracePt t="16947" x="2803525" y="1411288"/>
          <p14:tracePt t="16964" x="2803525" y="1419225"/>
          <p14:tracePt t="16981" x="2795588" y="1428750"/>
          <p14:tracePt t="17033" x="2786063" y="1438275"/>
          <p14:tracePt t="17050" x="2776538" y="1438275"/>
          <p14:tracePt t="17058" x="2759075" y="1446213"/>
          <p14:tracePt t="17065" x="2751138" y="1455738"/>
          <p14:tracePt t="17081" x="2732088" y="1473200"/>
          <p14:tracePt t="17098" x="2705100" y="1490663"/>
          <p14:tracePt t="17114" x="2697163" y="1500188"/>
          <p14:tracePt t="17131" x="2687638" y="1500188"/>
          <p14:tracePt t="17165" x="2679700" y="1517650"/>
          <p14:tracePt t="20868" x="2705100" y="1517650"/>
          <p14:tracePt t="20875" x="2741613" y="1509713"/>
          <p14:tracePt t="20884" x="2786063" y="1482725"/>
          <p14:tracePt t="20901" x="2911475" y="1455738"/>
          <p14:tracePt t="20918" x="3044825" y="1411288"/>
          <p14:tracePt t="20934" x="3187700" y="1401763"/>
          <p14:tracePt t="20951" x="3348038" y="1374775"/>
          <p14:tracePt t="20968" x="3490913" y="1357313"/>
          <p14:tracePt t="20985" x="3608388" y="1347788"/>
          <p14:tracePt t="21001" x="3652838" y="1330325"/>
          <p14:tracePt t="21017" x="3687763" y="1330325"/>
          <p14:tracePt t="21035" x="3724275" y="1330325"/>
          <p14:tracePt t="21051" x="3741738" y="1330325"/>
          <p14:tracePt t="21068" x="3768725" y="1330325"/>
          <p14:tracePt t="21085" x="3776663" y="1330325"/>
          <p14:tracePt t="21442" x="3786188" y="1330325"/>
          <p14:tracePt t="21458" x="3795713" y="1330325"/>
          <p14:tracePt t="25735" x="3795713" y="1347788"/>
          <p14:tracePt t="25739" x="3776663" y="1357313"/>
          <p14:tracePt t="25747" x="3759200" y="1366838"/>
          <p14:tracePt t="25759" x="3724275" y="1374775"/>
          <p14:tracePt t="25775" x="3697288" y="1401763"/>
          <p14:tracePt t="25792" x="3687763" y="1411288"/>
          <p14:tracePt t="25809" x="3679825" y="1411288"/>
          <p14:tracePt t="25825" x="3670300" y="1419225"/>
          <p14:tracePt t="25842" x="3633788" y="1455738"/>
          <p14:tracePt t="25859" x="3616325" y="1473200"/>
          <p14:tracePt t="25876" x="3589338" y="1482725"/>
          <p14:tracePt t="25893" x="3554413" y="1509713"/>
          <p14:tracePt t="25910" x="3500438" y="1527175"/>
          <p14:tracePt t="25926" x="3446463" y="1544638"/>
          <p14:tracePt t="25943" x="3394075" y="1554163"/>
          <p14:tracePt t="25960" x="3375025" y="1562100"/>
          <p14:tracePt t="25977" x="3340100" y="1562100"/>
          <p14:tracePt t="25993" x="3322638" y="1562100"/>
          <p14:tracePt t="26009" x="3241675" y="1571625"/>
          <p14:tracePt t="26027" x="3179763" y="1598613"/>
          <p14:tracePt t="26043" x="3108325" y="1608138"/>
          <p14:tracePt t="26060" x="3036888" y="1616075"/>
          <p14:tracePt t="26077" x="3000375" y="1633538"/>
          <p14:tracePt t="26094" x="2955925" y="1633538"/>
          <p14:tracePt t="26110" x="2928938" y="1633538"/>
          <p14:tracePt t="26127" x="2884488" y="1633538"/>
          <p14:tracePt t="26144" x="2840038" y="1660525"/>
          <p14:tracePt t="26161" x="2786063" y="1670050"/>
          <p14:tracePt t="26177" x="2741613" y="1687513"/>
          <p14:tracePt t="26194" x="2660650" y="1731963"/>
          <p14:tracePt t="26211" x="2608263" y="1741488"/>
          <p14:tracePt t="26228" x="2589213" y="1758950"/>
          <p14:tracePt t="26244" x="2571750" y="1758950"/>
          <p14:tracePt t="26261" x="2554288" y="1768475"/>
          <p14:tracePt t="26278" x="2544763" y="1768475"/>
          <p14:tracePt t="26295" x="2544763" y="1776413"/>
          <p14:tracePt t="26362" x="2527300" y="1785938"/>
          <p14:tracePt t="26378" x="2517775" y="1795463"/>
          <p14:tracePt t="26394" x="2509838" y="1795463"/>
          <p14:tracePt t="26458" x="2500313" y="1803400"/>
          <p14:tracePt t="26490" x="2490788" y="1803400"/>
          <p14:tracePt t="26513" x="2482850" y="1803400"/>
          <p14:tracePt t="26707" x="2473325" y="1803400"/>
          <p14:tracePt t="26722" x="2465388" y="1803400"/>
          <p14:tracePt t="27164" x="2455863" y="1812925"/>
          <p14:tracePt t="27307" x="2455863" y="1822450"/>
          <p14:tracePt t="27322" x="2465388" y="1822450"/>
          <p14:tracePt t="27331" x="2490788" y="1830388"/>
          <p14:tracePt t="27338" x="2500313" y="1830388"/>
          <p14:tracePt t="27350" x="2517775" y="1830388"/>
          <p14:tracePt t="27366" x="2554288" y="1839913"/>
          <p14:tracePt t="27384" x="2633663" y="1839913"/>
          <p14:tracePt t="27400" x="2714625" y="1839913"/>
          <p14:tracePt t="27417" x="2822575" y="1839913"/>
          <p14:tracePt t="27433" x="3000375" y="1839913"/>
          <p14:tracePt t="27450" x="3125788" y="1839913"/>
          <p14:tracePt t="27467" x="3232150" y="1839913"/>
          <p14:tracePt t="27484" x="3348038" y="1839913"/>
          <p14:tracePt t="27501" x="3473450" y="1839913"/>
          <p14:tracePt t="27518" x="3589338" y="1839913"/>
          <p14:tracePt t="27534" x="3687763" y="1839913"/>
          <p14:tracePt t="27551" x="3741738" y="1839913"/>
          <p14:tracePt t="27568" x="3786188" y="1839913"/>
          <p14:tracePt t="27585" x="3803650" y="1839913"/>
          <p14:tracePt t="27601" x="3822700" y="1839913"/>
          <p14:tracePt t="27618" x="3840163" y="1839913"/>
          <p14:tracePt t="27635" x="3867150" y="1839913"/>
          <p14:tracePt t="27651" x="3911600" y="1839913"/>
          <p14:tracePt t="27668" x="3929063" y="1839913"/>
          <p14:tracePt t="27685" x="3938588" y="1839913"/>
          <p14:tracePt t="27701" x="3946525" y="1839913"/>
          <p14:tracePt t="27955" x="3965575" y="1839913"/>
          <p14:tracePt t="27964" x="3973513" y="1839913"/>
          <p14:tracePt t="27971" x="3983038" y="1839913"/>
          <p14:tracePt t="27986" x="3990975" y="1839913"/>
          <p14:tracePt t="28004" x="4010025" y="1839913"/>
          <p14:tracePt t="28020" x="4017963" y="1839913"/>
          <p14:tracePt t="28037" x="4044950" y="1839913"/>
          <p14:tracePt t="28054" x="4062413" y="1839913"/>
          <p14:tracePt t="28071" x="4098925" y="1839913"/>
          <p14:tracePt t="28087" x="4152900" y="1839913"/>
          <p14:tracePt t="28104" x="4205288" y="1839913"/>
          <p14:tracePt t="28121" x="4268788" y="1847850"/>
          <p14:tracePt t="28137" x="4313238" y="1847850"/>
          <p14:tracePt t="28154" x="4357688" y="1847850"/>
          <p14:tracePt t="28171" x="4384675" y="1866900"/>
          <p14:tracePt t="28188" x="4411663" y="1866900"/>
          <p14:tracePt t="28205" x="4446588" y="1866900"/>
          <p14:tracePt t="28221" x="4518025" y="1866900"/>
          <p14:tracePt t="28238" x="4608513" y="1866900"/>
          <p14:tracePt t="28255" x="4697413" y="1866900"/>
          <p14:tracePt t="28271" x="4751388" y="1866900"/>
          <p14:tracePt t="28288" x="4813300" y="1866900"/>
          <p14:tracePt t="28305" x="4875213" y="1866900"/>
          <p14:tracePt t="28321" x="4965700" y="1866900"/>
          <p14:tracePt t="28338" x="5010150" y="1866900"/>
          <p14:tracePt t="28355" x="5045075" y="1866900"/>
          <p14:tracePt t="28371" x="5072063" y="1866900"/>
          <p14:tracePt t="28389" x="5089525" y="1847850"/>
          <p14:tracePt t="28406" x="5116513" y="1847850"/>
          <p14:tracePt t="28422" x="5143500" y="1830388"/>
          <p14:tracePt t="28439" x="5180013" y="1830388"/>
          <p14:tracePt t="28456" x="5205413" y="1830388"/>
          <p14:tracePt t="28472" x="5276850" y="1812925"/>
          <p14:tracePt t="28489" x="5330825" y="1812925"/>
          <p14:tracePt t="28505" x="5402263" y="1795463"/>
          <p14:tracePt t="28523" x="5456238" y="1795463"/>
          <p14:tracePt t="28539" x="5483225" y="1795463"/>
          <p14:tracePt t="28556" x="5527675" y="1795463"/>
          <p14:tracePt t="28573" x="5572125" y="1795463"/>
          <p14:tracePt t="28590" x="5626100" y="1795463"/>
          <p14:tracePt t="28607" x="5670550" y="1795463"/>
          <p14:tracePt t="28623" x="5715000" y="1785938"/>
          <p14:tracePt t="28683" x="5724525" y="1785938"/>
          <p14:tracePt t="28721" x="5732463" y="1785938"/>
          <p14:tracePt t="28737" x="5741988" y="1785938"/>
          <p14:tracePt t="28778" x="5759450" y="1785938"/>
          <p14:tracePt t="28810" x="5776913" y="1785938"/>
          <p14:tracePt t="28827" x="5795963" y="1785938"/>
          <p14:tracePt t="28843" x="5813425" y="1785938"/>
          <p14:tracePt t="28859" x="5822950" y="1785938"/>
          <p14:tracePt t="28865" x="5848350" y="1803400"/>
          <p14:tracePt t="28881" x="5867400" y="1803400"/>
          <p14:tracePt t="28891" x="5884863" y="1812925"/>
          <p14:tracePt t="28908" x="5902325" y="1812925"/>
          <p14:tracePt t="28924" x="5919788" y="1812925"/>
          <p14:tracePt t="28941" x="5946775" y="1812925"/>
          <p14:tracePt t="28958" x="5965825" y="1822450"/>
          <p14:tracePt t="28975" x="5991225" y="1822450"/>
          <p14:tracePt t="28991" x="6010275" y="1822450"/>
          <p14:tracePt t="29009" x="6045200" y="1830388"/>
          <p14:tracePt t="29025" x="6081713" y="1830388"/>
          <p14:tracePt t="29042" x="6108700" y="1847850"/>
          <p14:tracePt t="29059" x="6134100" y="1857375"/>
          <p14:tracePt t="29076" x="6170613" y="1866900"/>
          <p14:tracePt t="29092" x="6205538" y="1874838"/>
          <p14:tracePt t="29109" x="6224588" y="1884363"/>
          <p14:tracePt t="29125" x="6276975" y="1901825"/>
          <p14:tracePt t="29142" x="6296025" y="1901825"/>
          <p14:tracePt t="29159" x="6340475" y="1919288"/>
          <p14:tracePt t="29176" x="6357938" y="1919288"/>
          <p14:tracePt t="29193" x="6375400" y="1919288"/>
          <p14:tracePt t="29210" x="6394450" y="1919288"/>
          <p14:tracePt t="29226" x="6402388" y="1919288"/>
          <p14:tracePt t="29243" x="6419850" y="1919288"/>
          <p14:tracePt t="29260" x="6438900" y="1919288"/>
          <p14:tracePt t="29277" x="6456363" y="1919288"/>
          <p14:tracePt t="29293" x="6473825" y="1919288"/>
          <p14:tracePt t="29311" x="6483350" y="1919288"/>
          <p14:tracePt t="29343" x="6491288" y="1919288"/>
          <p14:tracePt t="29360" x="6510338" y="1919288"/>
          <p14:tracePt t="29394" x="6518275" y="1919288"/>
          <p14:tracePt t="29402" x="6527800" y="1919288"/>
          <p14:tracePt t="29417" x="6537325" y="1919288"/>
          <p14:tracePt t="29427" x="6545263" y="1919288"/>
          <p14:tracePt t="29444" x="6554788" y="1919288"/>
          <p14:tracePt t="29461" x="6572250" y="1919288"/>
          <p14:tracePt t="29478" x="6589713" y="1919288"/>
          <p14:tracePt t="29494" x="6599238" y="1919288"/>
          <p14:tracePt t="29511" x="6626225" y="1919288"/>
          <p14:tracePt t="29528" x="6634163" y="1911350"/>
          <p14:tracePt t="29545" x="6653213" y="1911350"/>
          <p14:tracePt t="29561" x="6670675" y="1901825"/>
          <p14:tracePt t="29578" x="6688138" y="1901825"/>
          <p14:tracePt t="29594" x="6715125" y="1901825"/>
          <p14:tracePt t="29611" x="6732588" y="1893888"/>
          <p14:tracePt t="29628" x="6759575" y="1893888"/>
          <p14:tracePt t="29645" x="6786563" y="1893888"/>
          <p14:tracePt t="29662" x="6813550" y="1893888"/>
          <p14:tracePt t="29679" x="6823075" y="1893888"/>
          <p14:tracePt t="29695" x="6840538" y="1893888"/>
          <p14:tracePt t="29712" x="6858000" y="1893888"/>
          <p14:tracePt t="29746" x="6875463" y="1893888"/>
          <p14:tracePt t="30387" x="6884988" y="1893888"/>
          <p14:tracePt t="30460" x="6875463" y="1893888"/>
          <p14:tracePt t="30474" x="6867525" y="1901825"/>
          <p14:tracePt t="30482" x="6858000" y="1901825"/>
          <p14:tracePt t="30489" x="6848475" y="1901825"/>
          <p14:tracePt t="30505" x="6840538" y="1901825"/>
          <p14:tracePt t="30516" x="6813550" y="1901825"/>
          <p14:tracePt t="30533" x="6804025" y="1901825"/>
          <p14:tracePt t="30550" x="6751638" y="1919288"/>
          <p14:tracePt t="30566" x="6705600" y="1919288"/>
          <p14:tracePt t="30583" x="6643688" y="1928813"/>
          <p14:tracePt t="30600" x="6572250" y="1938338"/>
          <p14:tracePt t="30616" x="6465888" y="1946275"/>
          <p14:tracePt t="30633" x="6259513" y="1990725"/>
          <p14:tracePt t="30650" x="6072188" y="2027238"/>
          <p14:tracePt t="30667" x="5803900" y="2062163"/>
          <p14:tracePt t="30684" x="5562600" y="2098675"/>
          <p14:tracePt t="30701" x="5276850" y="2152650"/>
          <p14:tracePt t="30717" x="5099050" y="2179638"/>
          <p14:tracePt t="30734" x="4956175" y="2179638"/>
          <p14:tracePt t="30751" x="4875213" y="2205038"/>
          <p14:tracePt t="30767" x="4795838" y="2205038"/>
          <p14:tracePt t="30784" x="4705350" y="2224088"/>
          <p14:tracePt t="30801" x="4572000" y="2232025"/>
          <p14:tracePt t="30817" x="4545013" y="2232025"/>
          <p14:tracePt t="30834" x="4411663" y="2251075"/>
          <p14:tracePt t="30851" x="4357688" y="2251075"/>
          <p14:tracePt t="30868" x="4295775" y="2251075"/>
          <p14:tracePt t="30885" x="4241800" y="2251075"/>
          <p14:tracePt t="30901" x="4170363" y="2251075"/>
          <p14:tracePt t="30918" x="4108450" y="2251075"/>
          <p14:tracePt t="30935" x="4044950" y="2251075"/>
          <p14:tracePt t="30951" x="4010025" y="2251075"/>
          <p14:tracePt t="30968" x="3973513" y="2251075"/>
          <p14:tracePt t="30985" x="3946525" y="2251075"/>
          <p14:tracePt t="31001" x="3902075" y="2251075"/>
          <p14:tracePt t="31018" x="3830638" y="2251075"/>
          <p14:tracePt t="31035" x="3732213" y="2259013"/>
          <p14:tracePt t="31052" x="3633788" y="2276475"/>
          <p14:tracePt t="31069" x="3517900" y="2303463"/>
          <p14:tracePt t="31086" x="3465513" y="2303463"/>
          <p14:tracePt t="31102" x="3429000" y="2303463"/>
          <p14:tracePt t="31119" x="3411538" y="2303463"/>
          <p14:tracePt t="31136" x="3402013" y="2303463"/>
          <p14:tracePt t="31152" x="3394075" y="2303463"/>
          <p14:tracePt t="31171" x="3384550" y="2303463"/>
          <p14:tracePt t="31193" x="3367088" y="2303463"/>
          <p14:tracePt t="31209" x="3357563" y="2303463"/>
          <p14:tracePt t="31225" x="3340100" y="2303463"/>
          <p14:tracePt t="31427" x="3348038" y="2303463"/>
          <p14:tracePt t="31434" x="3367088" y="2295525"/>
          <p14:tracePt t="31442" x="3384550" y="2295525"/>
          <p14:tracePt t="31454" x="3402013" y="2295525"/>
          <p14:tracePt t="31471" x="3438525" y="2295525"/>
          <p14:tracePt t="31488" x="3490913" y="2295525"/>
          <p14:tracePt t="31505" x="3527425" y="2295525"/>
          <p14:tracePt t="31521" x="3562350" y="2295525"/>
          <p14:tracePt t="31537" x="3643313" y="2303463"/>
          <p14:tracePt t="31555" x="3660775" y="2303463"/>
          <p14:tracePt t="31571" x="3697288" y="2312988"/>
          <p14:tracePt t="31588" x="3732213" y="2312988"/>
          <p14:tracePt t="31605" x="3751263" y="2322513"/>
          <p14:tracePt t="31621" x="3759200" y="2330450"/>
          <p14:tracePt t="31639" x="3768725" y="2330450"/>
          <p14:tracePt t="31713" x="3776663" y="2330450"/>
          <p14:tracePt t="31820" x="3786188" y="2330450"/>
          <p14:tracePt t="31843" x="3795713" y="2330450"/>
          <p14:tracePt t="31938" x="3803650" y="2330450"/>
          <p14:tracePt t="31954" x="3813175" y="2330450"/>
          <p14:tracePt t="31961" x="3830638" y="2330450"/>
          <p14:tracePt t="31973" x="3848100" y="2330450"/>
          <p14:tracePt t="31990" x="3867150" y="2330450"/>
          <p14:tracePt t="32007" x="3894138" y="2312988"/>
          <p14:tracePt t="32266" x="3902075" y="2312988"/>
          <p14:tracePt t="32274" x="3938588" y="2312988"/>
          <p14:tracePt t="32282" x="4000500" y="2312988"/>
          <p14:tracePt t="32292" x="4081463" y="2312988"/>
          <p14:tracePt t="32309" x="4268788" y="2312988"/>
          <p14:tracePt t="32325" x="4446588" y="2312988"/>
          <p14:tracePt t="32342" x="4608513" y="2312988"/>
          <p14:tracePt t="32359" x="4714875" y="2312988"/>
          <p14:tracePt t="32376" x="4795838" y="2312988"/>
          <p14:tracePt t="32392" x="4840288" y="2312988"/>
          <p14:tracePt t="32409" x="4867275" y="2312988"/>
          <p14:tracePt t="32425" x="4911725" y="2322513"/>
          <p14:tracePt t="32442" x="4956175" y="2322513"/>
          <p14:tracePt t="32459" x="4973638" y="2322513"/>
          <p14:tracePt t="32476" x="5010150" y="2322513"/>
          <p14:tracePt t="32493" x="5027613" y="2322513"/>
          <p14:tracePt t="32510" x="5072063" y="2322513"/>
          <p14:tracePt t="32526" x="5108575" y="2322513"/>
          <p14:tracePt t="32543" x="5153025" y="2322513"/>
          <p14:tracePt t="32560" x="5214938" y="2322513"/>
          <p14:tracePt t="32576" x="5276850" y="2322513"/>
          <p14:tracePt t="32593" x="5367338" y="2322513"/>
          <p14:tracePt t="32610" x="5411788" y="2322513"/>
          <p14:tracePt t="32627" x="5446713" y="2322513"/>
          <p14:tracePt t="32644" x="5456238" y="2322513"/>
          <p14:tracePt t="32660" x="5465763" y="2322513"/>
          <p14:tracePt t="32677" x="5473700" y="2322513"/>
          <p14:tracePt t="32694" x="5510213" y="2322513"/>
          <p14:tracePt t="32711" x="5527675" y="2322513"/>
          <p14:tracePt t="32727" x="5562600" y="2312988"/>
          <p14:tracePt t="32744" x="5581650" y="2312988"/>
          <p14:tracePt t="32762" x="5589588" y="2312988"/>
          <p14:tracePt t="32778" x="5599113" y="2312988"/>
          <p14:tracePt t="32801" x="5608638" y="2312988"/>
          <p14:tracePt t="32817" x="5616575" y="2312988"/>
          <p14:tracePt t="32898" x="5626100" y="2312988"/>
          <p14:tracePt t="32938" x="5643563" y="2312988"/>
          <p14:tracePt t="33091" x="5634038" y="2322513"/>
          <p14:tracePt t="33171" x="5626100" y="2330450"/>
          <p14:tracePt t="33186" x="5616575" y="2339975"/>
          <p14:tracePt t="33194" x="5608638" y="2339975"/>
          <p14:tracePt t="33201" x="5581650" y="2357438"/>
          <p14:tracePt t="33213" x="5537200" y="2393950"/>
          <p14:tracePt t="33229" x="5438775" y="2446338"/>
          <p14:tracePt t="33246" x="5295900" y="2544763"/>
          <p14:tracePt t="33263" x="5143500" y="2633663"/>
          <p14:tracePt t="33280" x="5000625" y="2724150"/>
          <p14:tracePt t="33297" x="4830763" y="2795588"/>
          <p14:tracePt t="33313" x="4714875" y="2867025"/>
          <p14:tracePt t="33330" x="4598988" y="2938463"/>
          <p14:tracePt t="33347" x="4446588" y="3054350"/>
          <p14:tracePt t="33364" x="4268788" y="3179763"/>
          <p14:tracePt t="33380" x="4071938" y="3330575"/>
          <p14:tracePt t="33397" x="3919538" y="3446463"/>
          <p14:tracePt t="33414" x="3768725" y="3527425"/>
          <p14:tracePt t="33431" x="3705225" y="3554413"/>
          <p14:tracePt t="33447" x="3652838" y="3562350"/>
          <p14:tracePt t="33464" x="3633788" y="3571875"/>
          <p14:tracePt t="33481" x="3598863" y="3589338"/>
          <p14:tracePt t="33497" x="3562350" y="3616325"/>
          <p14:tracePt t="33514" x="3536950" y="3652838"/>
          <p14:tracePt t="33531" x="3490913" y="3687763"/>
          <p14:tracePt t="33548" x="3465513" y="3705225"/>
          <p14:tracePt t="33564" x="3446463" y="3724275"/>
          <p14:tracePt t="33581" x="3429000" y="3724275"/>
          <p14:tracePt t="33598" x="3411538" y="3732213"/>
          <p14:tracePt t="33615" x="3394075" y="3732213"/>
          <p14:tracePt t="33632" x="3384550" y="3741738"/>
          <p14:tracePt t="33649" x="3367088" y="3741738"/>
          <p14:tracePt t="33665" x="3340100" y="3751263"/>
          <p14:tracePt t="33682" x="3330575" y="3751263"/>
          <p14:tracePt t="33763" x="3322638" y="3751263"/>
          <p14:tracePt t="35443" x="3330575" y="3732213"/>
          <p14:tracePt t="35451" x="3348038" y="3724275"/>
          <p14:tracePt t="35459" x="3367088" y="3697288"/>
          <p14:tracePt t="35474" x="3438525" y="3652838"/>
          <p14:tracePt t="35491" x="3490913" y="3625850"/>
          <p14:tracePt t="35508" x="3554413" y="3571875"/>
          <p14:tracePt t="35525" x="3616325" y="3527425"/>
          <p14:tracePt t="35541" x="3660775" y="3446463"/>
          <p14:tracePt t="35558" x="3697288" y="3402013"/>
          <p14:tracePt t="35575" x="3768725" y="3340100"/>
          <p14:tracePt t="35592" x="3822700" y="3295650"/>
          <p14:tracePt t="35609" x="3875088" y="3241675"/>
          <p14:tracePt t="35625" x="3938588" y="3160713"/>
          <p14:tracePt t="35642" x="3973513" y="3125788"/>
          <p14:tracePt t="35658" x="4010025" y="3081338"/>
          <p14:tracePt t="35675" x="4054475" y="3036888"/>
          <p14:tracePt t="35692" x="4108450" y="2982913"/>
          <p14:tracePt t="35709" x="4170363" y="2928938"/>
          <p14:tracePt t="35726" x="4241800" y="2857500"/>
          <p14:tracePt t="35742" x="4295775" y="2803525"/>
          <p14:tracePt t="35745" x="4313238" y="2786063"/>
          <p14:tracePt t="35759" x="4322763" y="2768600"/>
          <p14:tracePt t="35776" x="4340225" y="2732088"/>
          <p14:tracePt t="35793" x="4357688" y="2724150"/>
          <p14:tracePt t="35809" x="4375150" y="2705100"/>
          <p14:tracePt t="35826" x="4394200" y="2670175"/>
          <p14:tracePt t="35843" x="4429125" y="2652713"/>
          <p14:tracePt t="35860" x="4438650" y="2643188"/>
          <p14:tracePt t="35877" x="4456113" y="2625725"/>
          <p14:tracePt t="35893" x="4465638" y="2625725"/>
          <p14:tracePt t="35910" x="4473575" y="2625725"/>
          <p14:tracePt t="35927" x="4483100" y="2616200"/>
          <p14:tracePt t="35944" x="4500563" y="2616200"/>
          <p14:tracePt t="35961" x="4510088" y="2616200"/>
          <p14:tracePt t="35977" x="4518025" y="2616200"/>
          <p14:tracePt t="35993" x="4537075" y="2616200"/>
          <p14:tracePt t="36027" x="4545013" y="2616200"/>
          <p14:tracePt t="36049" x="4562475" y="2616200"/>
          <p14:tracePt t="36061" x="4581525" y="2616200"/>
          <p14:tracePt t="36078" x="4616450" y="2616200"/>
          <p14:tracePt t="36094" x="4679950" y="2616200"/>
          <p14:tracePt t="36111" x="4751388" y="2616200"/>
          <p14:tracePt t="36128" x="4813300" y="2616200"/>
          <p14:tracePt t="36145" x="4875213" y="2616200"/>
          <p14:tracePt t="36161" x="4884738" y="2616200"/>
          <p14:tracePt t="36178" x="4902200" y="2616200"/>
          <p14:tracePt t="36195" x="4919663" y="2616200"/>
          <p14:tracePt t="36211" x="4929188" y="2616200"/>
          <p14:tracePt t="36229" x="4946650" y="2616200"/>
          <p14:tracePt t="36245" x="4965700" y="2616200"/>
          <p14:tracePt t="36261" x="5027613" y="2616200"/>
          <p14:tracePt t="36279" x="5072063" y="2616200"/>
          <p14:tracePt t="36296" x="5133975" y="2616200"/>
          <p14:tracePt t="36312" x="5187950" y="2616200"/>
          <p14:tracePt t="36329" x="5251450" y="2616200"/>
          <p14:tracePt t="36346" x="5322888" y="2598738"/>
          <p14:tracePt t="36362" x="5402263" y="2598738"/>
          <p14:tracePt t="36379" x="5438775" y="2598738"/>
          <p14:tracePt t="36396" x="5483225" y="2598738"/>
          <p14:tracePt t="36412" x="5537200" y="2598738"/>
          <p14:tracePt t="36429" x="5599113" y="2598738"/>
          <p14:tracePt t="36446" x="5634038" y="2598738"/>
          <p14:tracePt t="36463" x="5688013" y="2598738"/>
          <p14:tracePt t="36480" x="5741988" y="2589213"/>
          <p14:tracePt t="36496" x="5776913" y="2589213"/>
          <p14:tracePt t="36513" x="5822950" y="2589213"/>
          <p14:tracePt t="36530" x="5857875" y="2589213"/>
          <p14:tracePt t="36546" x="5884863" y="2589213"/>
          <p14:tracePt t="36563" x="5911850" y="2589213"/>
          <p14:tracePt t="36580" x="5929313" y="2589213"/>
          <p14:tracePt t="36596" x="5956300" y="2608263"/>
          <p14:tracePt t="36630" x="5973763" y="2608263"/>
          <p14:tracePt t="36664" x="5991225" y="2608263"/>
          <p14:tracePt t="36680" x="6000750" y="2608263"/>
          <p14:tracePt t="36697" x="6010275" y="2608263"/>
          <p14:tracePt t="36721" x="6018213" y="2625725"/>
          <p14:tracePt t="36737" x="6027738" y="2625725"/>
          <p14:tracePt t="36753" x="6037263" y="2625725"/>
          <p14:tracePt t="36764" x="6045200" y="2625725"/>
          <p14:tracePt t="36781" x="6062663" y="2625725"/>
          <p14:tracePt t="36797" x="6072188" y="2625725"/>
          <p14:tracePt t="36814" x="6134100" y="2608263"/>
          <p14:tracePt t="36831" x="6180138" y="2608263"/>
          <p14:tracePt t="36848" x="6224588" y="2608263"/>
          <p14:tracePt t="36865" x="6276975" y="2608263"/>
          <p14:tracePt t="36881" x="6348413" y="2608263"/>
          <p14:tracePt t="36898" x="6375400" y="2608263"/>
          <p14:tracePt t="36915" x="6419850" y="2598738"/>
          <p14:tracePt t="36932" x="6446838" y="2598738"/>
          <p14:tracePt t="36948" x="6537325" y="2589213"/>
          <p14:tracePt t="36965" x="6634163" y="2581275"/>
          <p14:tracePt t="36982" x="6724650" y="2536825"/>
          <p14:tracePt t="36999" x="6786563" y="2527300"/>
          <p14:tracePt t="37016" x="6867525" y="2509838"/>
          <p14:tracePt t="37032" x="6911975" y="2509838"/>
          <p14:tracePt t="37049" x="6956425" y="2500313"/>
          <p14:tracePt t="37066" x="6983413" y="2490788"/>
          <p14:tracePt t="37099" x="7000875" y="2490788"/>
          <p14:tracePt t="37130" x="7010400" y="2490788"/>
          <p14:tracePt t="37147" x="7018338" y="2490788"/>
          <p14:tracePt t="37153" x="7027863" y="2490788"/>
          <p14:tracePt t="37169" x="7037388" y="2490788"/>
          <p14:tracePt t="37183" x="7045325" y="2490788"/>
          <p14:tracePt t="37202" x="7062788" y="2490788"/>
          <p14:tracePt t="37218" x="7072313" y="2490788"/>
          <p14:tracePt t="37233" x="7081838" y="2490788"/>
          <p14:tracePt t="37235" x="7089775" y="2490788"/>
          <p14:tracePt t="37250" x="7108825" y="2490788"/>
          <p14:tracePt t="37267" x="7126288" y="2490788"/>
          <p14:tracePt t="37300" x="7143750" y="2490788"/>
          <p14:tracePt t="37321" x="7153275" y="2490788"/>
          <p14:tracePt t="37338" x="7161213" y="2490788"/>
          <p14:tracePt t="37351" x="7170738" y="2500313"/>
          <p14:tracePt t="37368" x="7180263" y="2500313"/>
          <p14:tracePt t="37384" x="7197725" y="2509838"/>
          <p14:tracePt t="37401" x="7215188" y="2517775"/>
          <p14:tracePt t="37418" x="7224713" y="2517775"/>
          <p14:tracePt t="37434" x="7251700" y="2527300"/>
          <p14:tracePt t="37451" x="7259638" y="2527300"/>
          <p14:tracePt t="37468" x="7286625" y="2527300"/>
          <p14:tracePt t="37485" x="7313613" y="2536825"/>
          <p14:tracePt t="37501" x="7331075" y="2536825"/>
          <p14:tracePt t="37518" x="7348538" y="2544763"/>
          <p14:tracePt t="37535" x="7367588" y="2544763"/>
          <p14:tracePt t="37551" x="7385050" y="2544763"/>
          <p14:tracePt t="37569" x="7412038" y="2554288"/>
          <p14:tracePt t="37602" x="7456488" y="2554288"/>
          <p14:tracePt t="37619" x="7491413" y="2554288"/>
          <p14:tracePt t="37636" x="7527925" y="2554288"/>
          <p14:tracePt t="37652" x="7537450" y="2554288"/>
          <p14:tracePt t="37669" x="7554913" y="2554288"/>
          <p14:tracePt t="37686" x="7562850" y="2554288"/>
          <p14:tracePt t="37702" x="7572375" y="2554288"/>
          <p14:tracePt t="37906" x="7581900" y="2562225"/>
          <p14:tracePt t="37923" x="7589838" y="2562225"/>
          <p14:tracePt t="37963" x="7589838" y="2571750"/>
          <p14:tracePt t="37986" x="7589838" y="2581275"/>
          <p14:tracePt t="38491" x="7589838" y="2589213"/>
          <p14:tracePt t="38523" x="7589838" y="2598738"/>
          <p14:tracePt t="38554" x="7589838" y="2616200"/>
          <p14:tracePt t="38586" x="7589838" y="2625725"/>
          <p14:tracePt t="38618" x="7589838" y="2633663"/>
          <p14:tracePt t="38634" x="7589838" y="2643188"/>
          <p14:tracePt t="38666" x="7589838" y="2652713"/>
          <p14:tracePt t="38690" x="7581900" y="2652713"/>
          <p14:tracePt t="38706" x="7581900" y="2660650"/>
          <p14:tracePt t="38713" x="7572375" y="2660650"/>
          <p14:tracePt t="38724" x="7572375" y="2670175"/>
          <p14:tracePt t="38741" x="7554913" y="2679700"/>
          <p14:tracePt t="38758" x="7518400" y="2687638"/>
          <p14:tracePt t="38775" x="7466013" y="2705100"/>
          <p14:tracePt t="38791" x="7331075" y="2732088"/>
          <p14:tracePt t="38808" x="7089775" y="2759075"/>
          <p14:tracePt t="38825" x="6616700" y="2830513"/>
          <p14:tracePt t="38841" x="6296025" y="2874963"/>
          <p14:tracePt t="38858" x="6089650" y="2894013"/>
          <p14:tracePt t="38875" x="5983288" y="2894013"/>
          <p14:tracePt t="38891" x="5938838" y="2894013"/>
          <p14:tracePt t="38909" x="5884863" y="2894013"/>
          <p14:tracePt t="38926" x="5822950" y="2894013"/>
          <p14:tracePt t="38942" x="5724525" y="2874963"/>
          <p14:tracePt t="38959" x="5653088" y="2874963"/>
          <p14:tracePt t="38976" x="5589588" y="2874963"/>
          <p14:tracePt t="38992" x="5572125" y="2867025"/>
          <p14:tracePt t="39123" x="5572125" y="2857500"/>
          <p14:tracePt t="39148" x="5562600" y="2840038"/>
          <p14:tracePt t="39203" x="5554663" y="2830513"/>
          <p14:tracePt t="39211" x="5545138" y="2822575"/>
          <p14:tracePt t="39227" x="5537200" y="2813050"/>
          <p14:tracePt t="39234" x="5527675" y="2813050"/>
          <p14:tracePt t="39244" x="5527675" y="2803525"/>
          <p14:tracePt t="39261" x="5500688" y="2795588"/>
          <p14:tracePt t="39277" x="5483225" y="2786063"/>
          <p14:tracePt t="39294" x="5456238" y="2776538"/>
          <p14:tracePt t="39311" x="5402263" y="2768600"/>
          <p14:tracePt t="39328" x="5367338" y="2751138"/>
          <p14:tracePt t="39344" x="5276850" y="2732088"/>
          <p14:tracePt t="39361" x="5241925" y="2724150"/>
          <p14:tracePt t="39378" x="5224463" y="2724150"/>
          <p14:tracePt t="39498" x="5214938" y="2714625"/>
          <p14:tracePt t="39555" x="5205413" y="2714625"/>
          <p14:tracePt t="39651" x="5205413" y="2705100"/>
          <p14:tracePt t="39659" x="5197475" y="2705100"/>
          <p14:tracePt t="39674" x="5197475" y="2697163"/>
          <p14:tracePt t="39706" x="5197475" y="2687638"/>
          <p14:tracePt t="39722" x="5197475" y="2679700"/>
          <p14:tracePt t="39730" x="5197475" y="2670175"/>
          <p14:tracePt t="39746" x="5197475" y="2660650"/>
          <p14:tracePt t="39753" x="5232400" y="2643188"/>
          <p14:tracePt t="39763" x="5259388" y="2633663"/>
          <p14:tracePt t="39780" x="5375275" y="2589213"/>
          <p14:tracePt t="39796" x="5491163" y="2562225"/>
          <p14:tracePt t="39813" x="5572125" y="2544763"/>
          <p14:tracePt t="39830" x="5626100" y="2536825"/>
          <p14:tracePt t="39846" x="5643563" y="2536825"/>
          <p14:tracePt t="39863" x="5661025" y="2536825"/>
          <p14:tracePt t="39880" x="5661025" y="2527300"/>
          <p14:tracePt t="39897" x="5670550" y="2509838"/>
          <p14:tracePt t="39913" x="5680075" y="2500313"/>
          <p14:tracePt t="39930" x="5688013" y="2490788"/>
          <p14:tracePt t="39947" x="5688013" y="2473325"/>
          <p14:tracePt t="39964" x="5688013" y="2446338"/>
          <p14:tracePt t="39980" x="5688013" y="2419350"/>
          <p14:tracePt t="39997" x="5688013" y="2393950"/>
          <p14:tracePt t="40014" x="5688013" y="2374900"/>
          <p14:tracePt t="40031" x="5688013" y="2357438"/>
          <p14:tracePt t="40047" x="5680075" y="2347913"/>
          <p14:tracePt t="40064" x="5661025" y="2339975"/>
          <p14:tracePt t="40081" x="5626100" y="2322513"/>
          <p14:tracePt t="40097" x="5608638" y="2312988"/>
          <p14:tracePt t="40114" x="5572125" y="2303463"/>
          <p14:tracePt t="40131" x="5537200" y="2295525"/>
          <p14:tracePt t="40148" x="5491163" y="2276475"/>
          <p14:tracePt t="40164" x="5456238" y="2259013"/>
          <p14:tracePt t="40181" x="5419725" y="2259013"/>
          <p14:tracePt t="40198" x="5394325" y="2241550"/>
          <p14:tracePt t="40215" x="5348288" y="2224088"/>
          <p14:tracePt t="40232" x="5322888" y="2224088"/>
          <p14:tracePt t="40234" x="5303838" y="2224088"/>
          <p14:tracePt t="40249" x="5295900" y="2224088"/>
          <p14:tracePt t="40265" x="5268913" y="2224088"/>
          <p14:tracePt t="40314" x="5251450" y="2224088"/>
          <p14:tracePt t="40330" x="5241925" y="2224088"/>
          <p14:tracePt t="40347" x="5241925" y="2232025"/>
          <p14:tracePt t="40353" x="5232400" y="2232025"/>
          <p14:tracePt t="40366" x="5224463" y="2241550"/>
          <p14:tracePt t="40383" x="5214938" y="2259013"/>
          <p14:tracePt t="40399" x="5197475" y="2276475"/>
          <p14:tracePt t="40416" x="5160963" y="2312988"/>
          <p14:tracePt t="40433" x="5133975" y="2366963"/>
          <p14:tracePt t="40449" x="5116513" y="2384425"/>
          <p14:tracePt t="40466" x="5116513" y="2393950"/>
          <p14:tracePt t="40483" x="5116513" y="2411413"/>
          <p14:tracePt t="40505" x="5116513" y="2428875"/>
          <p14:tracePt t="40516" x="5116513" y="2438400"/>
          <p14:tracePt t="40534" x="5126038" y="2473325"/>
          <p14:tracePt t="40550" x="5153025" y="2527300"/>
          <p14:tracePt t="40567" x="5170488" y="2554288"/>
          <p14:tracePt t="40584" x="5205413" y="2598738"/>
          <p14:tracePt t="40600" x="5241925" y="2633663"/>
          <p14:tracePt t="40617" x="5286375" y="2660650"/>
          <p14:tracePt t="40634" x="5348288" y="2687638"/>
          <p14:tracePt t="40650" x="5384800" y="2697163"/>
          <p14:tracePt t="40668" x="5429250" y="2714625"/>
          <p14:tracePt t="40684" x="5473700" y="2714625"/>
          <p14:tracePt t="40701" x="5510213" y="2714625"/>
          <p14:tracePt t="40718" x="5562600" y="2714625"/>
          <p14:tracePt t="40735" x="5634038" y="2714625"/>
          <p14:tracePt t="40737" x="5670550" y="2714625"/>
          <p14:tracePt t="40751" x="5688013" y="2714625"/>
          <p14:tracePt t="40768" x="5759450" y="2714625"/>
          <p14:tracePt t="40785" x="5776913" y="2697163"/>
          <p14:tracePt t="40801" x="5786438" y="2697163"/>
          <p14:tracePt t="40835" x="5786438" y="2687638"/>
          <p14:tracePt t="40851" x="5795963" y="2660650"/>
          <p14:tracePt t="40869" x="5795963" y="2643188"/>
          <p14:tracePt t="40885" x="5795963" y="2616200"/>
          <p14:tracePt t="40902" x="5795963" y="2562225"/>
          <p14:tracePt t="40919" x="5759450" y="2509838"/>
          <p14:tracePt t="40936" x="5732463" y="2465388"/>
          <p14:tracePt t="40952" x="5697538" y="2401888"/>
          <p14:tracePt t="40969" x="5670550" y="2374900"/>
          <p14:tracePt t="40985" x="5643563" y="2330450"/>
          <p14:tracePt t="41002" x="5589588" y="2295525"/>
          <p14:tracePt t="41019" x="5562600" y="2276475"/>
          <p14:tracePt t="41036" x="5554663" y="2276475"/>
          <p14:tracePt t="41053" x="5545138" y="2276475"/>
          <p14:tracePt t="41069" x="5537200" y="2276475"/>
          <p14:tracePt t="41086" x="5527675" y="2276475"/>
          <p14:tracePt t="41103" x="5518150" y="2276475"/>
          <p14:tracePt t="41120" x="5510213" y="2276475"/>
          <p14:tracePt t="41137" x="5500688" y="2276475"/>
          <p14:tracePt t="41153" x="5483225" y="2276475"/>
          <p14:tracePt t="41170" x="5438775" y="2276475"/>
          <p14:tracePt t="41187" x="5402263" y="2286000"/>
          <p14:tracePt t="41204" x="5394325" y="2295525"/>
          <p14:tracePt t="41707" x="5394325" y="2303463"/>
          <p14:tracePt t="41755" x="5394325" y="2312988"/>
          <p14:tracePt t="42075" x="5394325" y="2322513"/>
          <p14:tracePt t="42083" x="5384800" y="2330450"/>
          <p14:tracePt t="42099" x="5384800" y="2339975"/>
          <p14:tracePt t="42130" x="5384800" y="2347913"/>
          <p14:tracePt t="42957" x="5375275" y="2374900"/>
          <p14:tracePt t="42964" x="5357813" y="2384425"/>
          <p14:tracePt t="42970" x="5340350" y="2393950"/>
          <p14:tracePt t="42979" x="5330825" y="2411413"/>
          <p14:tracePt t="42996" x="5303838" y="2428875"/>
          <p14:tracePt t="43012" x="5268913" y="2455863"/>
          <p14:tracePt t="43029" x="5232400" y="2473325"/>
          <p14:tracePt t="43046" x="5180013" y="2490788"/>
          <p14:tracePt t="43063" x="5081588" y="2517775"/>
          <p14:tracePt t="43079" x="5010150" y="2527300"/>
          <p14:tracePt t="43097" x="4840288" y="2589213"/>
          <p14:tracePt t="43113" x="4741863" y="2625725"/>
          <p14:tracePt t="43129" x="4652963" y="2679700"/>
          <p14:tracePt t="43146" x="4562475" y="2741613"/>
          <p14:tracePt t="43163" x="4510088" y="2776538"/>
          <p14:tracePt t="43180" x="4438650" y="2803525"/>
          <p14:tracePt t="43197" x="4411663" y="2822575"/>
          <p14:tracePt t="43213" x="4367213" y="2847975"/>
          <p14:tracePt t="43230" x="4330700" y="2857500"/>
          <p14:tracePt t="43247" x="4303713" y="2867025"/>
          <p14:tracePt t="43264" x="4268788" y="2884488"/>
          <p14:tracePt t="43280" x="4197350" y="2938463"/>
          <p14:tracePt t="43297" x="4143375" y="2973388"/>
          <p14:tracePt t="43314" x="4081463" y="3027363"/>
          <p14:tracePt t="43331" x="4037013" y="3054350"/>
          <p14:tracePt t="43347" x="4000500" y="3089275"/>
          <p14:tracePt t="43364" x="3990975" y="3098800"/>
          <p14:tracePt t="43381" x="3973513" y="3108325"/>
          <p14:tracePt t="43398" x="3956050" y="3125788"/>
          <p14:tracePt t="43415" x="3929063" y="3152775"/>
          <p14:tracePt t="43431" x="3902075" y="3160713"/>
          <p14:tracePt t="43448" x="3875088" y="3170238"/>
          <p14:tracePt t="43465" x="3857625" y="3179763"/>
          <p14:tracePt t="43578" x="3848100" y="3187700"/>
          <p14:tracePt t="43602" x="3848100" y="3197225"/>
          <p14:tracePt t="43666" x="3840163" y="3197225"/>
          <p14:tracePt t="43682" x="3822700" y="3214688"/>
          <p14:tracePt t="43698" x="3803650" y="3214688"/>
          <p14:tracePt t="43705" x="3795713" y="3224213"/>
          <p14:tracePt t="43730" x="3786188" y="3232150"/>
          <p14:tracePt t="43763" x="3776663" y="3232150"/>
          <p14:tracePt t="43778" x="3768725" y="3232150"/>
          <p14:tracePt t="43786" x="3759200" y="3232150"/>
          <p14:tracePt t="43826" x="3741738" y="3232150"/>
          <p14:tracePt t="43841" x="3732213" y="3232150"/>
          <p14:tracePt t="43850" x="3724275" y="3232150"/>
          <p14:tracePt t="43858" x="3705225" y="3224213"/>
          <p14:tracePt t="43867" x="3687763" y="3224213"/>
          <p14:tracePt t="43884" x="3616325" y="3214688"/>
          <p14:tracePt t="43901" x="3527425" y="3205163"/>
          <p14:tracePt t="43917" x="3411538" y="3187700"/>
          <p14:tracePt t="43934" x="3268663" y="3179763"/>
          <p14:tracePt t="43951" x="3089275" y="3179763"/>
          <p14:tracePt t="43968" x="2919413" y="3179763"/>
          <p14:tracePt t="43985" x="2751138" y="3152775"/>
          <p14:tracePt t="44001" x="2670175" y="3133725"/>
          <p14:tracePt t="44017" x="2652713" y="3133725"/>
          <p14:tracePt t="44034" x="2517775" y="3081338"/>
          <p14:tracePt t="44051" x="2438400" y="3044825"/>
          <p14:tracePt t="44068" x="2330450" y="2990850"/>
          <p14:tracePt t="44085" x="2214563" y="2911475"/>
          <p14:tracePt t="44101" x="2054225" y="2813050"/>
          <p14:tracePt t="44118" x="1830388" y="2697163"/>
          <p14:tracePt t="44135" x="1643063" y="2581275"/>
          <p14:tracePt t="44151" x="1482725" y="2490788"/>
          <p14:tracePt t="44169" x="1347788" y="2419350"/>
          <p14:tracePt t="44185" x="1231900" y="2339975"/>
          <p14:tracePt t="44202" x="1062038" y="2232025"/>
          <p14:tracePt t="44219" x="990600" y="2197100"/>
          <p14:tracePt t="44236" x="911225" y="2125663"/>
          <p14:tracePt t="44252" x="812800" y="2062163"/>
          <p14:tracePt t="44269" x="714375" y="1990725"/>
          <p14:tracePt t="44286" x="615950" y="1919288"/>
          <p14:tracePt t="44302" x="536575" y="1847850"/>
          <p14:tracePt t="44319" x="446088" y="1768475"/>
          <p14:tracePt t="44336" x="357188" y="1697038"/>
          <p14:tracePt t="44353" x="276225" y="1643063"/>
          <p14:tracePt t="44369" x="187325" y="1571625"/>
          <p14:tracePt t="44386" x="98425" y="1517650"/>
          <p14:tracePt t="44403" x="71438" y="1490663"/>
          <p14:tracePt t="44420" x="53975" y="1482725"/>
          <p14:tracePt t="44437" x="53975" y="1465263"/>
          <p14:tracePt t="44453" x="36513" y="1455738"/>
          <p14:tracePt t="44470" x="36513" y="1446213"/>
          <p14:tracePt t="44487" x="26988" y="1438275"/>
          <p14:tracePt t="44504" x="26988" y="1411288"/>
          <p14:tracePt t="44521" x="26988" y="1393825"/>
          <p14:tracePt t="44537" x="26988" y="1357313"/>
          <p14:tracePt t="44553" x="36513" y="1312863"/>
          <p14:tracePt t="44570" x="53975" y="1276350"/>
          <p14:tracePt t="44587" x="71438" y="1250950"/>
          <p14:tracePt t="44604" x="88900" y="1241425"/>
          <p14:tracePt t="44621" x="98425" y="1223963"/>
          <p14:tracePt t="44638" x="125413" y="1196975"/>
          <p14:tracePt t="44655" x="169863" y="1179513"/>
          <p14:tracePt t="44671" x="214313" y="1143000"/>
          <p14:tracePt t="44688" x="258763" y="1125538"/>
          <p14:tracePt t="44705" x="295275" y="1098550"/>
          <p14:tracePt t="44721" x="339725" y="1062038"/>
          <p14:tracePt t="44738" x="339725" y="1054100"/>
          <p14:tracePt t="44755" x="357188" y="1044575"/>
          <p14:tracePt t="44771" x="384175" y="1027113"/>
          <p14:tracePt t="44789" x="401638" y="1009650"/>
          <p14:tracePt t="44805" x="419100" y="1000125"/>
          <p14:tracePt t="44821" x="455613" y="990600"/>
          <p14:tracePt t="44839" x="490538" y="973138"/>
          <p14:tracePt t="44856" x="509588" y="965200"/>
          <p14:tracePt t="44872" x="527050" y="946150"/>
          <p14:tracePt t="44905" x="527050" y="938213"/>
          <p14:tracePt t="44922" x="527050" y="911225"/>
          <p14:tracePt t="44939" x="527050" y="893763"/>
          <p14:tracePt t="44956" x="527050" y="884238"/>
          <p14:tracePt t="44973" x="527050" y="874713"/>
          <p14:tracePt t="44990" x="517525" y="857250"/>
          <p14:tracePt t="45006" x="500063" y="830263"/>
          <p14:tracePt t="45023" x="482600" y="830263"/>
          <p14:tracePt t="45040" x="455613" y="812800"/>
          <p14:tracePt t="45057" x="419100" y="776288"/>
          <p14:tracePt t="45073" x="384175" y="731838"/>
          <p14:tracePt t="45089" x="322263" y="652463"/>
          <p14:tracePt t="45107" x="295275" y="608013"/>
          <p14:tracePt t="45123" x="276225" y="571500"/>
          <p14:tracePt t="45140" x="258763" y="544513"/>
          <p14:tracePt t="45157" x="250825" y="536575"/>
          <p14:tracePt t="45174" x="250825" y="527050"/>
          <p14:tracePt t="45234" x="241300" y="517525"/>
          <p14:tracePt t="45249" x="241300" y="509588"/>
          <p14:tracePt t="45258" x="231775" y="509588"/>
          <p14:tracePt t="45266" x="223838" y="500063"/>
          <p14:tracePt t="45274" x="223838" y="490538"/>
          <p14:tracePt t="45291" x="214313" y="482600"/>
          <p14:tracePt t="45308" x="214313" y="473075"/>
          <p14:tracePt t="45325" x="196850" y="455613"/>
          <p14:tracePt t="45341" x="179388" y="419100"/>
          <p14:tracePt t="45358" x="169863" y="393700"/>
          <p14:tracePt t="45375" x="160338" y="374650"/>
          <p14:tracePt t="45391" x="152400" y="357188"/>
          <p14:tracePt t="80701" x="187325" y="384175"/>
          <p14:tracePt t="80706" x="214313" y="401638"/>
          <p14:tracePt t="80721" x="231775" y="438150"/>
          <p14:tracePt t="80737" x="312738" y="544513"/>
          <p14:tracePt t="80739" x="357188" y="608013"/>
          <p14:tracePt t="80753" x="455613" y="758825"/>
          <p14:tracePt t="80770" x="642938" y="973138"/>
          <p14:tracePt t="80787" x="812800" y="1187450"/>
          <p14:tracePt t="80804" x="1089025" y="1562100"/>
          <p14:tracePt t="80821" x="1347788" y="1990725"/>
          <p14:tracePt t="80838" x="1517650" y="2357438"/>
          <p14:tracePt t="80854" x="1643063" y="2652713"/>
          <p14:tracePt t="80871" x="1741488" y="2894013"/>
          <p14:tracePt t="80888" x="1803400" y="3071813"/>
          <p14:tracePt t="80905" x="1919288" y="3286125"/>
          <p14:tracePt t="80921" x="1990725" y="3402013"/>
          <p14:tracePt t="80938" x="2071688" y="3527425"/>
          <p14:tracePt t="80955" x="2152650" y="3625850"/>
          <p14:tracePt t="80971" x="2214563" y="3705225"/>
          <p14:tracePt t="80989" x="2259013" y="3776663"/>
          <p14:tracePt t="81005" x="2330450" y="3875088"/>
          <p14:tracePt t="81021" x="2384425" y="3938588"/>
          <p14:tracePt t="81039" x="2455863" y="4027488"/>
          <p14:tracePt t="81056" x="2490788" y="4062413"/>
          <p14:tracePt t="81072" x="2517775" y="4098925"/>
          <p14:tracePt t="81089" x="2554288" y="4179888"/>
          <p14:tracePt t="81105" x="2571750" y="4205288"/>
          <p14:tracePt t="81122" x="2608263" y="4276725"/>
          <p14:tracePt t="81139" x="2625725" y="4330700"/>
          <p14:tracePt t="81156" x="2652713" y="4384675"/>
          <p14:tracePt t="81173" x="2660650" y="4411663"/>
          <p14:tracePt t="81190" x="2670175" y="4429125"/>
          <p14:tracePt t="81364" x="2670175" y="4438650"/>
          <p14:tracePt t="81395" x="2670175" y="4446588"/>
          <p14:tracePt t="81451" x="2660650" y="4446588"/>
          <p14:tracePt t="81548" x="2652713" y="4446588"/>
          <p14:tracePt t="81635" x="2643188" y="4446588"/>
          <p14:tracePt t="81651" x="2633663" y="4446588"/>
          <p14:tracePt t="81658" x="2625725" y="4429125"/>
          <p14:tracePt t="81681" x="2625725" y="4419600"/>
          <p14:tracePt t="81689" x="2616200" y="4419600"/>
          <p14:tracePt t="82171" x="2608263" y="4419600"/>
          <p14:tracePt t="82181" x="2589213" y="4429125"/>
          <p14:tracePt t="82186" x="2589213" y="4446588"/>
          <p14:tracePt t="82194" x="2562225" y="4483100"/>
          <p14:tracePt t="82211" x="2562225" y="4510088"/>
          <p14:tracePt t="82228" x="2562225" y="4572000"/>
          <p14:tracePt t="82245" x="2562225" y="4616450"/>
          <p14:tracePt t="82261" x="2562225" y="4679950"/>
          <p14:tracePt t="82278" x="2589213" y="4751388"/>
          <p14:tracePt t="82295" x="2608263" y="4786313"/>
          <p14:tracePt t="82312" x="2625725" y="4830763"/>
          <p14:tracePt t="82329" x="2643188" y="4848225"/>
          <p14:tracePt t="82345" x="2670175" y="4875213"/>
          <p14:tracePt t="82362" x="2705100" y="4919663"/>
          <p14:tracePt t="82379" x="2741613" y="4956175"/>
          <p14:tracePt t="82396" x="2759075" y="4983163"/>
          <p14:tracePt t="82412" x="2759075" y="5000625"/>
          <p14:tracePt t="82429" x="2776538" y="5018088"/>
          <p14:tracePt t="82446" x="2786063" y="5037138"/>
          <p14:tracePt t="82462" x="2795588" y="5037138"/>
          <p14:tracePt t="82479" x="2795588" y="5045075"/>
          <p14:tracePt t="82496" x="2813050" y="5054600"/>
          <p14:tracePt t="82512" x="2813050" y="5062538"/>
          <p14:tracePt t="82529" x="2813050" y="5081588"/>
          <p14:tracePt t="82563" x="2822575" y="5108575"/>
          <p14:tracePt t="82596" x="2822575" y="5126038"/>
          <p14:tracePt t="82613" x="2822575" y="5143500"/>
          <p14:tracePt t="82630" x="2822575" y="5180013"/>
          <p14:tracePt t="82646" x="2813050" y="5205413"/>
          <p14:tracePt t="82664" x="2741613" y="5268913"/>
          <p14:tracePt t="82680" x="2697163" y="5295900"/>
          <p14:tracePt t="82697" x="2625725" y="5348288"/>
          <p14:tracePt t="82713" x="2536825" y="5394325"/>
          <p14:tracePt t="82730" x="2473325" y="5411788"/>
          <p14:tracePt t="82747" x="2411413" y="5446713"/>
          <p14:tracePt t="82764" x="2384425" y="5456238"/>
          <p14:tracePt t="82781" x="2339975" y="5491163"/>
          <p14:tracePt t="82797" x="2295525" y="5518150"/>
          <p14:tracePt t="82814" x="2232025" y="5554663"/>
          <p14:tracePt t="82831" x="2152650" y="5608638"/>
          <p14:tracePt t="82848" x="2054225" y="5661025"/>
          <p14:tracePt t="82865" x="1955800" y="5715000"/>
          <p14:tracePt t="82881" x="1919288" y="5732463"/>
          <p14:tracePt t="82898" x="1893888" y="5759450"/>
          <p14:tracePt t="82931" x="1884363" y="5768975"/>
          <p14:tracePt t="82948" x="1874838" y="5768975"/>
          <p14:tracePt t="83864" x="1866900" y="5776913"/>
          <p14:tracePt t="91371" x="1866900" y="5768975"/>
          <p14:tracePt t="92148" x="1874838" y="5768975"/>
          <p14:tracePt t="92227" x="1884363" y="5768975"/>
          <p14:tracePt t="92283" x="1901825" y="5768975"/>
          <p14:tracePt t="92313" x="1911350" y="5768975"/>
          <p14:tracePt t="92330" x="1919288" y="5768975"/>
          <p14:tracePt t="92337" x="1928813" y="5768975"/>
          <p14:tracePt t="92346" x="1938338" y="5768975"/>
          <p14:tracePt t="92362" x="1955800" y="5768975"/>
          <p14:tracePt t="92379" x="1965325" y="5768975"/>
          <p14:tracePt t="92396" x="1982788" y="5768975"/>
          <p14:tracePt t="92413" x="2017713" y="5768975"/>
          <p14:tracePt t="92429" x="2081213" y="5768975"/>
          <p14:tracePt t="92446" x="2179638" y="5768975"/>
          <p14:tracePt t="92463" x="2295525" y="5768975"/>
          <p14:tracePt t="92480" x="2419350" y="5768975"/>
          <p14:tracePt t="92497" x="2616200" y="5768975"/>
          <p14:tracePt t="92513" x="2679700" y="5768975"/>
          <p14:tracePt t="92530" x="2822575" y="5768975"/>
          <p14:tracePt t="92546" x="2946400" y="5768975"/>
          <p14:tracePt t="92563" x="3054350" y="5768975"/>
          <p14:tracePt t="92580" x="3170238" y="5768975"/>
          <p14:tracePt t="92597" x="3295650" y="5768975"/>
          <p14:tracePt t="92613" x="3411538" y="5768975"/>
          <p14:tracePt t="92630" x="3536950" y="5768975"/>
          <p14:tracePt t="92647" x="3643313" y="5768975"/>
          <p14:tracePt t="92664" x="3741738" y="5768975"/>
          <p14:tracePt t="92681" x="3875088" y="5768975"/>
          <p14:tracePt t="92697" x="3946525" y="5768975"/>
          <p14:tracePt t="92714" x="4000500" y="5768975"/>
          <p14:tracePt t="92731" x="4037013" y="5768975"/>
          <p14:tracePt t="92748" x="4054475" y="5768975"/>
          <p14:tracePt t="92764" x="4071938" y="5768975"/>
          <p14:tracePt t="92781" x="4081463" y="5786438"/>
          <p14:tracePt t="92798" x="4089400" y="5786438"/>
          <p14:tracePt t="92831" x="4098925" y="5786438"/>
          <p14:tracePt t="94068" x="4098925" y="5795963"/>
          <p14:tracePt t="94723" x="4098925" y="5813425"/>
          <p14:tracePt t="95052" x="4089400" y="5803900"/>
          <p14:tracePt t="95066" x="4071938" y="5786438"/>
          <p14:tracePt t="95075" x="4054475" y="5786438"/>
          <p14:tracePt t="95081" x="4037013" y="5759450"/>
          <p14:tracePt t="95093" x="4017963" y="5751513"/>
          <p14:tracePt t="95110" x="3946525" y="5697538"/>
          <p14:tracePt t="95127" x="3857625" y="5643563"/>
          <p14:tracePt t="95143" x="3714750" y="5527675"/>
          <p14:tracePt t="95160" x="3589338" y="5394325"/>
          <p14:tracePt t="95177" x="3348038" y="5108575"/>
          <p14:tracePt t="95193" x="3205163" y="4884738"/>
          <p14:tracePt t="95210" x="3089275" y="4670425"/>
          <p14:tracePt t="95227" x="3009900" y="4473575"/>
          <p14:tracePt t="95244" x="2894013" y="4232275"/>
          <p14:tracePt t="95261" x="2803525" y="4000500"/>
          <p14:tracePt t="95278" x="2652713" y="3724275"/>
          <p14:tracePt t="95294" x="2517775" y="3473450"/>
          <p14:tracePt t="95311" x="2357438" y="3214688"/>
          <p14:tracePt t="95328" x="2259013" y="3036888"/>
          <p14:tracePt t="95344" x="2170113" y="2847975"/>
          <p14:tracePt t="95361" x="2081213" y="2679700"/>
          <p14:tracePt t="95378" x="1965325" y="2411413"/>
          <p14:tracePt t="95394" x="1901825" y="2276475"/>
          <p14:tracePt t="95411" x="1847850" y="2214563"/>
          <p14:tracePt t="95428" x="1768475" y="2125663"/>
          <p14:tracePt t="95445" x="1704975" y="2044700"/>
          <p14:tracePt t="95462" x="1598613" y="1982788"/>
          <p14:tracePt t="95479" x="1473200" y="1901825"/>
          <p14:tracePt t="95495" x="1312863" y="1830388"/>
          <p14:tracePt t="95512" x="1179513" y="1785938"/>
          <p14:tracePt t="95528" x="1062038" y="1731963"/>
          <p14:tracePt t="95545" x="973138" y="1697038"/>
          <p14:tracePt t="95562" x="946150" y="1687513"/>
          <p14:tracePt t="95578" x="919163" y="1679575"/>
          <p14:tracePt t="95595" x="901700" y="1679575"/>
          <p14:tracePt t="95914" x="901700" y="1625600"/>
          <p14:tracePt t="95922" x="874713" y="1581150"/>
          <p14:tracePt t="95932" x="847725" y="1517650"/>
          <p14:tracePt t="95947" x="785813" y="1393825"/>
          <p14:tracePt t="95964" x="704850" y="1214438"/>
          <p14:tracePt t="95981" x="652463" y="1044575"/>
          <p14:tracePt t="95997" x="608013" y="911225"/>
          <p14:tracePt t="96014" x="588963" y="830263"/>
          <p14:tracePt t="96031" x="561975" y="750888"/>
          <p14:tracePt t="96048" x="517525" y="669925"/>
          <p14:tracePt t="96065" x="517525" y="625475"/>
          <p14:tracePt t="96081" x="517525" y="581025"/>
          <p14:tracePt t="96098" x="517525" y="554038"/>
          <p14:tracePt t="96115" x="517525" y="536575"/>
          <p14:tracePt t="96131" x="500063" y="509588"/>
          <p14:tracePt t="96148" x="482600" y="490538"/>
          <p14:tracePt t="96165" x="473075" y="473075"/>
          <p14:tracePt t="96182" x="465138" y="473075"/>
          <p14:tracePt t="96199" x="455613" y="455613"/>
          <p14:tracePt t="96215" x="438150" y="438150"/>
          <p14:tracePt t="96232" x="419100" y="419100"/>
          <p14:tracePt t="96234" x="411163" y="419100"/>
          <p14:tracePt t="96249" x="401638" y="411163"/>
          <p14:tracePt t="96266" x="384175" y="393700"/>
          <p14:tracePt t="96282" x="366713" y="393700"/>
          <p14:tracePt t="96316" x="347663" y="384175"/>
          <p14:tracePt t="96333" x="339725" y="374650"/>
          <p14:tracePt t="96350" x="322263" y="374650"/>
          <p14:tracePt t="96366" x="303213" y="366713"/>
          <p14:tracePt t="96383" x="285750" y="366713"/>
          <p14:tracePt t="96444" x="276225" y="3667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80BADE-922B-4C13-B2BF-DF70F9CE1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ZA" dirty="0"/>
              <a:t>If the structural design of your model is good, it greatly facilitates the building of costing formulae</a:t>
            </a:r>
          </a:p>
          <a:p>
            <a:pPr lvl="1">
              <a:spcBef>
                <a:spcPts val="500"/>
              </a:spcBef>
            </a:pPr>
            <a:r>
              <a:rPr lang="en-ZA" dirty="0"/>
              <a:t>column and row references exactly the same</a:t>
            </a:r>
          </a:p>
          <a:p>
            <a:pPr lvl="1">
              <a:spcBef>
                <a:spcPts val="500"/>
              </a:spcBef>
            </a:pPr>
            <a:r>
              <a:rPr lang="en-ZA" dirty="0"/>
              <a:t>demand data structured the same as input and price data</a:t>
            </a:r>
          </a:p>
          <a:p>
            <a:pPr>
              <a:spcBef>
                <a:spcPts val="500"/>
              </a:spcBef>
            </a:pPr>
            <a:endParaRPr lang="en-ZA" dirty="0"/>
          </a:p>
          <a:p>
            <a:pPr>
              <a:spcBef>
                <a:spcPts val="500"/>
              </a:spcBef>
            </a:pPr>
            <a:r>
              <a:rPr lang="en-ZA" dirty="0"/>
              <a:t>Apply the formula:</a:t>
            </a:r>
          </a:p>
          <a:p>
            <a:pPr>
              <a:spcBef>
                <a:spcPts val="500"/>
              </a:spcBef>
            </a:pPr>
            <a:endParaRPr lang="en-ZA" dirty="0"/>
          </a:p>
          <a:p>
            <a:pPr>
              <a:spcBef>
                <a:spcPts val="500"/>
              </a:spcBef>
            </a:pPr>
            <a:r>
              <a:rPr lang="en-ZA" dirty="0"/>
              <a:t>Work systematically, accurately and don’t rush</a:t>
            </a:r>
          </a:p>
          <a:p>
            <a:pPr>
              <a:spcBef>
                <a:spcPts val="500"/>
              </a:spcBef>
            </a:pPr>
            <a:r>
              <a:rPr lang="en-ZA" dirty="0"/>
              <a:t>Apply the KISS principle</a:t>
            </a:r>
          </a:p>
          <a:p>
            <a:pPr>
              <a:spcBef>
                <a:spcPts val="500"/>
              </a:spcBef>
            </a:pPr>
            <a:r>
              <a:rPr lang="en-ZA" dirty="0"/>
              <a:t>When building the formulae you will likely find that you require more demand variables, different input variables etc. Change things in a systematic way</a:t>
            </a:r>
            <a:endParaRPr lang="en-GB" dirty="0"/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D1D58-AD60-4D5D-A366-528060FE81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1C3BB0-1152-4976-94C6-9AFDA98B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1" y="244753"/>
            <a:ext cx="9991473" cy="408052"/>
          </a:xfrm>
        </p:spPr>
        <p:txBody>
          <a:bodyPr/>
          <a:lstStyle/>
          <a:p>
            <a:r>
              <a:rPr lang="en-ZA" dirty="0"/>
              <a:t>Step 4 – Build the costing formulae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134FA5A-5884-432F-A648-0CE05C9D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87" y="2932926"/>
            <a:ext cx="2830947" cy="89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2A33F99-778A-41A1-9990-1087D4E6FE5D}"/>
              </a:ext>
            </a:extLst>
          </p:cNvPr>
          <p:cNvGrpSpPr/>
          <p:nvPr/>
        </p:nvGrpSpPr>
        <p:grpSpPr>
          <a:xfrm>
            <a:off x="0" y="108288"/>
            <a:ext cx="1361292" cy="544517"/>
            <a:chOff x="3268259" y="331439"/>
            <a:chExt cx="1361292" cy="544517"/>
          </a:xfrm>
        </p:grpSpPr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6A3C3B36-4D62-47F4-8876-83B46E67B992}"/>
                </a:ext>
              </a:extLst>
            </p:cNvPr>
            <p:cNvSpPr/>
            <p:nvPr/>
          </p:nvSpPr>
          <p:spPr>
            <a:xfrm>
              <a:off x="3268259" y="331439"/>
              <a:ext cx="1361292" cy="54451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190846"/>
                <a:satOff val="8505"/>
                <a:lumOff val="11889"/>
                <a:alphaOff val="0"/>
              </a:schemeClr>
            </a:fillRef>
            <a:effectRef idx="0">
              <a:schemeClr val="accent6">
                <a:shade val="80000"/>
                <a:hueOff val="-190846"/>
                <a:satOff val="8505"/>
                <a:lumOff val="1188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Arrow: Chevron 4">
              <a:extLst>
                <a:ext uri="{FF2B5EF4-FFF2-40B4-BE49-F238E27FC236}">
                  <a16:creationId xmlns:a16="http://schemas.microsoft.com/office/drawing/2014/main" id="{4CB71AA7-1575-48C6-AC60-9563DDE5BD25}"/>
                </a:ext>
              </a:extLst>
            </p:cNvPr>
            <p:cNvSpPr txBox="1"/>
            <p:nvPr/>
          </p:nvSpPr>
          <p:spPr>
            <a:xfrm>
              <a:off x="3540518" y="331439"/>
              <a:ext cx="816775" cy="544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29337" rIns="14669" bIns="29337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formulae</a:t>
              </a:r>
              <a:endParaRPr lang="en-US" sz="11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7E75E4D-0027-4535-A638-D9AB9EB377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94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18"/>
    </mc:Choice>
    <mc:Fallback>
      <p:transition spd="slow" advTm="8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24" x="5929313" y="3446463"/>
          <p14:tracePt t="37" x="5929313" y="3367088"/>
          <p14:tracePt t="53" x="5840413" y="3241675"/>
          <p14:tracePt t="70" x="5705475" y="3089275"/>
          <p14:tracePt t="87" x="5473700" y="2911475"/>
          <p14:tracePt t="105" x="5214938" y="2751138"/>
          <p14:tracePt t="121" x="4902200" y="2581275"/>
          <p14:tracePt t="137" x="4724400" y="2509838"/>
          <p14:tracePt t="154" x="4456113" y="2366963"/>
          <p14:tracePt t="172" x="4160838" y="2224088"/>
          <p14:tracePt t="189" x="3822700" y="2071688"/>
          <p14:tracePt t="205" x="3357563" y="1893888"/>
          <p14:tracePt t="221" x="3044825" y="1758950"/>
          <p14:tracePt t="238" x="2732088" y="1625600"/>
          <p14:tracePt t="255" x="2455863" y="1527175"/>
          <p14:tracePt t="272" x="2224088" y="1438275"/>
          <p14:tracePt t="288" x="2027238" y="1374775"/>
          <p14:tracePt t="305" x="1857375" y="1295400"/>
          <p14:tracePt t="322" x="1724025" y="1231900"/>
          <p14:tracePt t="338" x="1616075" y="1179513"/>
          <p14:tracePt t="356" x="1517650" y="1125538"/>
          <p14:tracePt t="372" x="1455738" y="1098550"/>
          <p14:tracePt t="389" x="1339850" y="1044575"/>
          <p14:tracePt t="406" x="1241425" y="1009650"/>
          <p14:tracePt t="423" x="1116013" y="928688"/>
          <p14:tracePt t="439" x="1027113" y="884238"/>
          <p14:tracePt t="456" x="919163" y="822325"/>
          <p14:tracePt t="473" x="847725" y="776288"/>
          <p14:tracePt t="489" x="776288" y="731838"/>
          <p14:tracePt t="506" x="731838" y="704850"/>
          <p14:tracePt t="523" x="687388" y="669925"/>
          <p14:tracePt t="541" x="625475" y="608013"/>
          <p14:tracePt t="557" x="615950" y="588963"/>
          <p14:tracePt t="574" x="554038" y="527050"/>
          <p14:tracePt t="591" x="536575" y="509588"/>
          <p14:tracePt t="607" x="536575" y="490538"/>
          <p14:tracePt t="623" x="517525" y="473075"/>
          <p14:tracePt t="641" x="500063" y="446088"/>
          <p14:tracePt t="658" x="490538" y="428625"/>
          <p14:tracePt t="674" x="482600" y="428625"/>
          <p14:tracePt t="691" x="455613" y="401638"/>
          <p14:tracePt t="699" x="455613" y="393700"/>
          <p14:tracePt t="707" x="438150" y="384175"/>
          <p14:tracePt t="724" x="411163" y="357188"/>
          <p14:tracePt t="8936" x="115888" y="411163"/>
          <p14:tracePt t="8943" x="115888" y="438150"/>
          <p14:tracePt t="8955" x="115888" y="500063"/>
          <p14:tracePt t="8966" x="169863" y="642938"/>
          <p14:tracePt t="8982" x="214313" y="822325"/>
          <p14:tracePt t="8999" x="312738" y="1098550"/>
          <p14:tracePt t="9016" x="517525" y="1428750"/>
          <p14:tracePt t="9033" x="714375" y="1785938"/>
          <p14:tracePt t="9050" x="822325" y="2036763"/>
          <p14:tracePt t="9066" x="919163" y="2268538"/>
          <p14:tracePt t="9083" x="1017588" y="2428875"/>
          <p14:tracePt t="9100" x="1143000" y="2589213"/>
          <p14:tracePt t="9116" x="1312863" y="2714625"/>
          <p14:tracePt t="9117" x="1428750" y="2776538"/>
          <p14:tracePt t="9133" x="1625600" y="2867025"/>
          <p14:tracePt t="9150" x="1857375" y="2955925"/>
          <p14:tracePt t="9167" x="2089150" y="3036888"/>
          <p14:tracePt t="9184" x="2268538" y="3098800"/>
          <p14:tracePt t="9200" x="2411413" y="3133725"/>
          <p14:tracePt t="9217" x="2544763" y="3160713"/>
          <p14:tracePt t="9234" x="2679700" y="3179763"/>
          <p14:tracePt t="9250" x="2847975" y="3214688"/>
          <p14:tracePt t="9267" x="3027363" y="3251200"/>
          <p14:tracePt t="9284" x="3224213" y="3295650"/>
          <p14:tracePt t="9301" x="3402013" y="3367088"/>
          <p14:tracePt t="9317" x="3598863" y="3500438"/>
          <p14:tracePt t="9334" x="3724275" y="3608388"/>
          <p14:tracePt t="9351" x="3894138" y="3705225"/>
          <p14:tracePt t="9368" x="4062413" y="3759200"/>
          <p14:tracePt t="9385" x="4224338" y="3759200"/>
          <p14:tracePt t="9401" x="4340225" y="3759200"/>
          <p14:tracePt t="9418" x="4402138" y="3741738"/>
          <p14:tracePt t="9452" x="4402138" y="3732213"/>
          <p14:tracePt t="9510" x="4402138" y="3724275"/>
          <p14:tracePt t="9517" x="4411663" y="3724275"/>
          <p14:tracePt t="9533" x="4419600" y="3724275"/>
          <p14:tracePt t="9573" x="4429125" y="3724275"/>
          <p14:tracePt t="9582" x="4446588" y="3724275"/>
          <p14:tracePt t="9589" x="4483100" y="3724275"/>
          <p14:tracePt t="9602" x="4527550" y="3724275"/>
          <p14:tracePt t="9619" x="4660900" y="3724275"/>
          <p14:tracePt t="9635" x="4822825" y="3724275"/>
          <p14:tracePt t="9636" x="4911725" y="3724275"/>
          <p14:tracePt t="9652" x="5089525" y="3724275"/>
          <p14:tracePt t="9669" x="5276850" y="3724275"/>
          <p14:tracePt t="9686" x="5465763" y="3724275"/>
          <p14:tracePt t="9703" x="5634038" y="3741738"/>
          <p14:tracePt t="9720" x="5776913" y="3741738"/>
          <p14:tracePt t="9736" x="5911850" y="3741738"/>
          <p14:tracePt t="9753" x="6045200" y="3741738"/>
          <p14:tracePt t="9770" x="6153150" y="3741738"/>
          <p14:tracePt t="9786" x="6269038" y="3741738"/>
          <p14:tracePt t="9803" x="6367463" y="3741738"/>
          <p14:tracePt t="9805" x="6419850" y="3741738"/>
          <p14:tracePt t="9820" x="6446838" y="3741738"/>
          <p14:tracePt t="9836" x="6527800" y="3741738"/>
          <p14:tracePt t="9854" x="6608763" y="3705225"/>
          <p14:tracePt t="9870" x="6688138" y="3670300"/>
          <p14:tracePt t="9887" x="6759575" y="3660775"/>
          <p14:tracePt t="9904" x="6858000" y="3625850"/>
          <p14:tracePt t="9921" x="6938963" y="3616325"/>
          <p14:tracePt t="9937" x="6965950" y="3608388"/>
          <p14:tracePt t="9954" x="7000875" y="3589338"/>
          <p14:tracePt t="9971" x="7018338" y="3571875"/>
          <p14:tracePt t="9988" x="7072313" y="3517900"/>
          <p14:tracePt t="10005" x="7089775" y="3482975"/>
          <p14:tracePt t="10021" x="7108825" y="3429000"/>
          <p14:tracePt t="10038" x="7116763" y="3286125"/>
          <p14:tracePt t="10055" x="7116763" y="3160713"/>
          <p14:tracePt t="10071" x="7081838" y="3009900"/>
          <p14:tracePt t="10088" x="6991350" y="2847975"/>
          <p14:tracePt t="10105" x="6894513" y="2697163"/>
          <p14:tracePt t="10122" x="6786563" y="2544763"/>
          <p14:tracePt t="10139" x="6688138" y="2428875"/>
          <p14:tracePt t="10155" x="6572250" y="2330450"/>
          <p14:tracePt t="10172" x="6446838" y="2268538"/>
          <p14:tracePt t="10189" x="6313488" y="2205038"/>
          <p14:tracePt t="10205" x="6062663" y="2152650"/>
          <p14:tracePt t="10222" x="5902325" y="2133600"/>
          <p14:tracePt t="10239" x="5724525" y="2133600"/>
          <p14:tracePt t="10255" x="5545138" y="2133600"/>
          <p14:tracePt t="10273" x="5375275" y="2133600"/>
          <p14:tracePt t="10289" x="5205413" y="2133600"/>
          <p14:tracePt t="10306" x="5027613" y="2152650"/>
          <p14:tracePt t="10323" x="4822825" y="2214563"/>
          <p14:tracePt t="10340" x="4625975" y="2251075"/>
          <p14:tracePt t="10356" x="4419600" y="2303463"/>
          <p14:tracePt t="10373" x="4224338" y="2357438"/>
          <p14:tracePt t="10390" x="3973513" y="2455863"/>
          <p14:tracePt t="10406" x="3803650" y="2536825"/>
          <p14:tracePt t="10423" x="3652838" y="2598738"/>
          <p14:tracePt t="10440" x="3517900" y="2652713"/>
          <p14:tracePt t="10457" x="3402013" y="2705100"/>
          <p14:tracePt t="10474" x="3286125" y="2776538"/>
          <p14:tracePt t="10490" x="3214688" y="2822575"/>
          <p14:tracePt t="10507" x="3179763" y="2857500"/>
          <p14:tracePt t="10524" x="3143250" y="2919413"/>
          <p14:tracePt t="10541" x="3125788" y="2973388"/>
          <p14:tracePt t="10557" x="3098800" y="3089275"/>
          <p14:tracePt t="10574" x="3081338" y="3152775"/>
          <p14:tracePt t="10591" x="3062288" y="3214688"/>
          <p14:tracePt t="10608" x="3062288" y="3259138"/>
          <p14:tracePt t="10624" x="3062288" y="3295650"/>
          <p14:tracePt t="10641" x="3071813" y="3330575"/>
          <p14:tracePt t="10658" x="3108325" y="3367088"/>
          <p14:tracePt t="10675" x="3170238" y="3429000"/>
          <p14:tracePt t="10691" x="3241675" y="3509963"/>
          <p14:tracePt t="10693" x="3295650" y="3544888"/>
          <p14:tracePt t="10708" x="3357563" y="3589338"/>
          <p14:tracePt t="10725" x="3473450" y="3670300"/>
          <p14:tracePt t="10741" x="3724275" y="3786188"/>
          <p14:tracePt t="10758" x="3894138" y="3867150"/>
          <p14:tracePt t="10775" x="4108450" y="3919538"/>
          <p14:tracePt t="10792" x="4313238" y="3983038"/>
          <p14:tracePt t="10809" x="4518025" y="4044950"/>
          <p14:tracePt t="10825" x="4741863" y="4071938"/>
          <p14:tracePt t="10842" x="4929188" y="4081463"/>
          <p14:tracePt t="10859" x="5133975" y="4116388"/>
          <p14:tracePt t="10875" x="5330825" y="4116388"/>
          <p14:tracePt t="10876" x="5456238" y="4133850"/>
          <p14:tracePt t="10892" x="5572125" y="4133850"/>
          <p14:tracePt t="10909" x="6000750" y="4133850"/>
          <p14:tracePt t="10925" x="6286500" y="4133850"/>
          <p14:tracePt t="10942" x="6554788" y="4133850"/>
          <p14:tracePt t="10959" x="6777038" y="4133850"/>
          <p14:tracePt t="10976" x="6956425" y="4116388"/>
          <p14:tracePt t="10993" x="7108825" y="4044950"/>
          <p14:tracePt t="11009" x="7224713" y="3965575"/>
          <p14:tracePt t="11026" x="7323138" y="3875088"/>
          <p14:tracePt t="11043" x="7402513" y="3776663"/>
          <p14:tracePt t="11060" x="7491413" y="3660775"/>
          <p14:tracePt t="11076" x="7518400" y="3616325"/>
          <p14:tracePt t="11093" x="7537450" y="3554413"/>
          <p14:tracePt t="11110" x="7537450" y="3490913"/>
          <p14:tracePt t="11126" x="7545388" y="3438525"/>
          <p14:tracePt t="11143" x="7554913" y="3402013"/>
          <p14:tracePt t="11160" x="7572375" y="3375025"/>
          <p14:tracePt t="11177" x="7572375" y="3367088"/>
          <p14:tracePt t="11210" x="7572375" y="3357563"/>
          <p14:tracePt t="11227" x="7572375" y="3340100"/>
          <p14:tracePt t="11228" x="7572375" y="3330575"/>
          <p14:tracePt t="11244" x="7572375" y="3286125"/>
          <p14:tracePt t="11260" x="7554913" y="3224213"/>
          <p14:tracePt t="11277" x="7473950" y="3152775"/>
          <p14:tracePt t="11294" x="7367588" y="3044825"/>
          <p14:tracePt t="11311" x="7251700" y="2955925"/>
          <p14:tracePt t="11327" x="7089775" y="2857500"/>
          <p14:tracePt t="11344" x="6956425" y="2795588"/>
          <p14:tracePt t="11361" x="6804025" y="2751138"/>
          <p14:tracePt t="11378" x="6670675" y="2724150"/>
          <p14:tracePt t="11394" x="6554788" y="2714625"/>
          <p14:tracePt t="11411" x="6438900" y="2714625"/>
          <p14:tracePt t="11428" x="6348413" y="2714625"/>
          <p14:tracePt t="11444" x="6242050" y="2714625"/>
          <p14:tracePt t="11462" x="6170613" y="2714625"/>
          <p14:tracePt t="11478" x="6108700" y="2714625"/>
          <p14:tracePt t="11495" x="6010275" y="2714625"/>
          <p14:tracePt t="11512" x="5884863" y="2697163"/>
          <p14:tracePt t="11529" x="5751513" y="2687638"/>
          <p14:tracePt t="11545" x="5616575" y="2687638"/>
          <p14:tracePt t="11562" x="5483225" y="2687638"/>
          <p14:tracePt t="11579" x="5357813" y="2687638"/>
          <p14:tracePt t="11596" x="5187950" y="2687638"/>
          <p14:tracePt t="11612" x="5018088" y="2714625"/>
          <p14:tracePt t="11629" x="4759325" y="2768600"/>
          <p14:tracePt t="11646" x="4625975" y="2803525"/>
          <p14:tracePt t="11663" x="4483100" y="2857500"/>
          <p14:tracePt t="11680" x="4348163" y="2894013"/>
          <p14:tracePt t="11696" x="4214813" y="2919413"/>
          <p14:tracePt t="11713" x="4054475" y="2973388"/>
          <p14:tracePt t="11729" x="3919538" y="3017838"/>
          <p14:tracePt t="11746" x="3776663" y="3089275"/>
          <p14:tracePt t="11763" x="3670300" y="3133725"/>
          <p14:tracePt t="11780" x="3589338" y="3170238"/>
          <p14:tracePt t="11796" x="3527425" y="3224213"/>
          <p14:tracePt t="11813" x="3473450" y="3286125"/>
          <p14:tracePt t="11830" x="3455988" y="3330575"/>
          <p14:tracePt t="11847" x="3429000" y="3375025"/>
          <p14:tracePt t="11864" x="3411538" y="3429000"/>
          <p14:tracePt t="11881" x="3411538" y="3446463"/>
          <p14:tracePt t="11897" x="3411538" y="3490913"/>
          <p14:tracePt t="11914" x="3411538" y="3527425"/>
          <p14:tracePt t="11931" x="3411538" y="3581400"/>
          <p14:tracePt t="11948" x="3411538" y="3670300"/>
          <p14:tracePt t="11965" x="3419475" y="3732213"/>
          <p14:tracePt t="11981" x="3438525" y="3768725"/>
          <p14:tracePt t="11998" x="3482975" y="3813175"/>
          <p14:tracePt t="12014" x="3509963" y="3848100"/>
          <p14:tracePt t="12031" x="3536950" y="3875088"/>
          <p14:tracePt t="12048" x="3544888" y="3884613"/>
          <p14:tracePt t="12065" x="3562350" y="3894138"/>
          <p14:tracePt t="12082" x="3598863" y="3902075"/>
          <p14:tracePt t="12098" x="3616325" y="3919538"/>
          <p14:tracePt t="12115" x="3643313" y="3938588"/>
          <p14:tracePt t="12132" x="3679825" y="3946525"/>
          <p14:tracePt t="12149" x="3705225" y="3965575"/>
          <p14:tracePt t="12165" x="3751263" y="3983038"/>
          <p14:tracePt t="12182" x="3768725" y="3990975"/>
          <p14:tracePt t="12245" x="3776663" y="4000500"/>
          <p14:tracePt t="12255" x="3795713" y="4010025"/>
          <p14:tracePt t="12270" x="3803650" y="4010025"/>
          <p14:tracePt t="12277" x="3803650" y="4017963"/>
          <p14:tracePt t="12285" x="3813175" y="4017963"/>
          <p14:tracePt t="12300" x="3822700" y="4027488"/>
          <p14:tracePt t="12366" x="3813175" y="4027488"/>
          <p14:tracePt t="12381" x="3795713" y="4027488"/>
          <p14:tracePt t="12388" x="3768725" y="4027488"/>
          <p14:tracePt t="12400" x="3741738" y="4027488"/>
          <p14:tracePt t="12417" x="3633788" y="4027488"/>
          <p14:tracePt t="12433" x="3473450" y="3990975"/>
          <p14:tracePt t="12450" x="3303588" y="3911600"/>
          <p14:tracePt t="12467" x="3116263" y="3840163"/>
          <p14:tracePt t="12484" x="2946400" y="3759200"/>
          <p14:tracePt t="12501" x="2776538" y="3697288"/>
          <p14:tracePt t="12517" x="2544763" y="3616325"/>
          <p14:tracePt t="12534" x="2411413" y="3581400"/>
          <p14:tracePt t="12551" x="2268538" y="3527425"/>
          <p14:tracePt t="12567" x="2143125" y="3473450"/>
          <p14:tracePt t="12584" x="2017713" y="3419475"/>
          <p14:tracePt t="12601" x="1884363" y="3367088"/>
          <p14:tracePt t="12618" x="1731963" y="3313113"/>
          <p14:tracePt t="12635" x="1643063" y="3259138"/>
          <p14:tracePt t="12651" x="1581150" y="3232150"/>
          <p14:tracePt t="12668" x="1562100" y="3224213"/>
          <p14:tracePt t="13135" x="1554163" y="3214688"/>
          <p14:tracePt t="13142" x="1544638" y="3214688"/>
          <p14:tracePt t="13154" x="1527175" y="3197225"/>
          <p14:tracePt t="13170" x="1401763" y="3071813"/>
          <p14:tracePt t="13187" x="1258888" y="2901950"/>
          <p14:tracePt t="13204" x="1143000" y="2724150"/>
          <p14:tracePt t="13206" x="1116013" y="2652713"/>
          <p14:tracePt t="13221" x="1098550" y="2598738"/>
          <p14:tracePt t="13237" x="1027113" y="2419350"/>
          <p14:tracePt t="13254" x="973138" y="2312988"/>
          <p14:tracePt t="13271" x="901700" y="2205038"/>
          <p14:tracePt t="13288" x="839788" y="2108200"/>
          <p14:tracePt t="13305" x="758825" y="1973263"/>
          <p14:tracePt t="13321" x="687388" y="1839913"/>
          <p14:tracePt t="13338" x="615950" y="1714500"/>
          <p14:tracePt t="13355" x="581025" y="1616075"/>
          <p14:tracePt t="13371" x="544513" y="1536700"/>
          <p14:tracePt t="13388" x="465138" y="1419225"/>
          <p14:tracePt t="13405" x="384175" y="1322388"/>
          <p14:tracePt t="13405" x="330200" y="1241425"/>
          <p14:tracePt t="13421" x="258763" y="1116013"/>
          <p14:tracePt t="13438" x="187325" y="982663"/>
          <p14:tracePt t="13455" x="142875" y="884238"/>
          <p14:tracePt t="13472" x="80963" y="776288"/>
          <p14:tracePt t="13489" x="53975" y="704850"/>
          <p14:tracePt t="13505" x="17463" y="625475"/>
          <p14:tracePt t="13522" x="0" y="581025"/>
          <p14:tracePt t="13539" x="0" y="527050"/>
          <p14:tracePt t="13556" x="0" y="473075"/>
          <p14:tracePt t="13573" x="0" y="419100"/>
          <p14:tracePt t="13589" x="0" y="374650"/>
          <p14:tracePt t="13605" x="0" y="339725"/>
          <p14:tracePt t="15582" x="53975" y="401638"/>
          <p14:tracePt t="15589" x="53975" y="411163"/>
          <p14:tracePt t="15604" x="26988" y="482600"/>
          <p14:tracePt t="15616" x="26988" y="509588"/>
          <p14:tracePt t="15633" x="17463" y="581025"/>
          <p14:tracePt t="15649" x="0" y="669925"/>
          <p14:tracePt t="15666" x="0" y="723900"/>
          <p14:tracePt t="15683" x="0" y="812800"/>
          <p14:tracePt t="15699" x="0" y="874713"/>
          <p14:tracePt t="15702" x="0" y="911225"/>
          <p14:tracePt t="15716" x="0" y="1017588"/>
          <p14:tracePt t="15733" x="0" y="1125538"/>
          <p14:tracePt t="15750" x="0" y="1204913"/>
          <p14:tracePt t="15766" x="0" y="1285875"/>
          <p14:tracePt t="15783" x="0" y="1347788"/>
          <p14:tracePt t="15800" x="0" y="1393825"/>
          <p14:tracePt t="15817" x="0" y="1446213"/>
          <p14:tracePt t="15834" x="0" y="1500188"/>
          <p14:tracePt t="15851" x="26988" y="1589088"/>
          <p14:tracePt t="15867" x="26988" y="1687513"/>
          <p14:tracePt t="15884" x="80963" y="1866900"/>
          <p14:tracePt t="15901" x="125413" y="1982788"/>
          <p14:tracePt t="15917" x="152400" y="2071688"/>
          <p14:tracePt t="15934" x="152400" y="2125663"/>
          <p14:tracePt t="15951" x="152400" y="2170113"/>
          <p14:tracePt t="15968" x="169863" y="2214563"/>
          <p14:tracePt t="15985" x="169863" y="2224088"/>
          <p14:tracePt t="16002" x="187325" y="2251075"/>
          <p14:tracePt t="16018" x="196850" y="2268538"/>
          <p14:tracePt t="16035" x="196850" y="2295525"/>
          <p14:tracePt t="16052" x="204788" y="2322513"/>
          <p14:tracePt t="16069" x="204788" y="2330450"/>
          <p14:tracePt t="38429" x="88900" y="2179638"/>
          <p14:tracePt t="38438" x="0" y="1965325"/>
          <p14:tracePt t="38448" x="0" y="1795463"/>
          <p14:tracePt t="38465" x="0" y="1616075"/>
          <p14:tracePt t="38482" x="0" y="1473200"/>
          <p14:tracePt t="38499" x="0" y="1347788"/>
          <p14:tracePt t="38515" x="0" y="1250950"/>
          <p14:tracePt t="38532" x="0" y="1143000"/>
          <p14:tracePt t="38776" x="0" y="1152525"/>
          <p14:tracePt t="38782" x="0" y="1169988"/>
          <p14:tracePt t="38797" x="0" y="1179513"/>
          <p14:tracePt t="38918" x="9525" y="1196975"/>
          <p14:tracePt t="39037" x="17463" y="1196975"/>
          <p14:tracePt t="39054" x="17463" y="1187450"/>
          <p14:tracePt t="39062" x="26988" y="1179513"/>
          <p14:tracePt t="39070" x="26988" y="1169988"/>
          <p14:tracePt t="39085" x="44450" y="1143000"/>
          <p14:tracePt t="39102" x="53975" y="1116013"/>
          <p14:tracePt t="39118" x="71438" y="1071563"/>
          <p14:tracePt t="39135" x="71438" y="1044575"/>
          <p14:tracePt t="39152" x="71438" y="1009650"/>
          <p14:tracePt t="39169" x="71438" y="982663"/>
          <p14:tracePt t="39185" x="71438" y="946150"/>
          <p14:tracePt t="39202" x="71438" y="919163"/>
          <p14:tracePt t="39204" x="71438" y="911225"/>
          <p14:tracePt t="39219" x="71438" y="893763"/>
          <p14:tracePt t="39236" x="71438" y="857250"/>
          <p14:tracePt t="39253" x="71438" y="847725"/>
          <p14:tracePt t="39269" x="71438" y="830263"/>
          <p14:tracePt t="39286" x="71438" y="812800"/>
          <p14:tracePt t="39320" x="71438" y="803275"/>
          <p14:tracePt t="39336" x="71438" y="795338"/>
          <p14:tracePt t="39353" x="71438" y="776288"/>
          <p14:tracePt t="39370" x="71438" y="750888"/>
          <p14:tracePt t="39386" x="71438" y="731838"/>
          <p14:tracePt t="39403" x="71438" y="696913"/>
          <p14:tracePt t="39420" x="80963" y="679450"/>
          <p14:tracePt t="39436" x="80963" y="660400"/>
          <p14:tracePt t="39453" x="88900" y="625475"/>
          <p14:tracePt t="39470" x="98425" y="615950"/>
          <p14:tracePt t="39487" x="107950" y="581025"/>
          <p14:tracePt t="39504" x="115888" y="554038"/>
          <p14:tracePt t="39521" x="142875" y="509588"/>
          <p14:tracePt t="39537" x="142875" y="490538"/>
          <p14:tracePt t="39554" x="142875" y="455613"/>
          <p14:tracePt t="39571" x="160338" y="438150"/>
          <p14:tracePt t="39588" x="169863" y="401638"/>
          <p14:tracePt t="39621" x="187325" y="366713"/>
          <p14:tracePt t="39637" x="187325" y="347663"/>
          <p14:tracePt t="46263" x="88900" y="401638"/>
          <p14:tracePt t="46270" x="98425" y="446088"/>
          <p14:tracePt t="46276" x="125413" y="490538"/>
          <p14:tracePt t="46288" x="133350" y="554038"/>
          <p14:tracePt t="46305" x="187325" y="687388"/>
          <p14:tracePt t="46322" x="250825" y="847725"/>
          <p14:tracePt t="46339" x="303213" y="1071563"/>
          <p14:tracePt t="46355" x="366713" y="1303338"/>
          <p14:tracePt t="46372" x="455613" y="1571625"/>
          <p14:tracePt t="46389" x="527050" y="1812925"/>
          <p14:tracePt t="46405" x="633413" y="2152650"/>
          <p14:tracePt t="46422" x="696913" y="2374900"/>
          <p14:tracePt t="46439" x="758825" y="2598738"/>
          <p14:tracePt t="46456" x="830263" y="2874963"/>
          <p14:tracePt t="46473" x="919163" y="3179763"/>
          <p14:tracePt t="46489" x="990600" y="3402013"/>
          <p14:tracePt t="46506" x="1036638" y="3608388"/>
          <p14:tracePt t="46523" x="1071563" y="3803650"/>
          <p14:tracePt t="46540" x="1108075" y="3956050"/>
          <p14:tracePt t="46556" x="1152525" y="4125913"/>
          <p14:tracePt t="46573" x="1160463" y="4152900"/>
          <p14:tracePt t="46590" x="1187450" y="4214813"/>
          <p14:tracePt t="46606" x="1196975" y="4241800"/>
          <p14:tracePt t="46623" x="1196975" y="4276725"/>
          <p14:tracePt t="46640" x="1214438" y="4322763"/>
          <p14:tracePt t="46657" x="1214438" y="4357688"/>
          <p14:tracePt t="46674" x="1231900" y="4394200"/>
          <p14:tracePt t="46690" x="1231900" y="4419600"/>
          <p14:tracePt t="46707" x="1250950" y="4456113"/>
          <p14:tracePt t="46709" x="1258888" y="4491038"/>
          <p14:tracePt t="46724" x="1258888" y="4500563"/>
          <p14:tracePt t="46741" x="1258888" y="4537075"/>
          <p14:tracePt t="46757" x="1258888" y="4572000"/>
          <p14:tracePt t="46774" x="1258888" y="4589463"/>
          <p14:tracePt t="46791" x="1258888" y="4608513"/>
          <p14:tracePt t="46893" x="1258888" y="4616450"/>
          <p14:tracePt t="47000" x="1250950" y="4616450"/>
          <p14:tracePt t="52567" x="1250950" y="4625975"/>
          <p14:tracePt t="52679" x="1258888" y="4625975"/>
          <p14:tracePt t="53839" x="1295400" y="4633913"/>
          <p14:tracePt t="53846" x="1322388" y="4660900"/>
          <p14:tracePt t="53853" x="1374775" y="4724400"/>
          <p14:tracePt t="53862" x="1411288" y="4751388"/>
          <p14:tracePt t="53876" x="1473200" y="4813300"/>
          <p14:tracePt t="53893" x="1517650" y="4875213"/>
          <p14:tracePt t="53910" x="1554163" y="4919663"/>
          <p14:tracePt t="53927" x="1571625" y="4965700"/>
          <p14:tracePt t="53943" x="1581150" y="4983163"/>
          <p14:tracePt t="53960" x="1581150" y="4991100"/>
          <p14:tracePt t="53977" x="1581150" y="5000625"/>
          <p14:tracePt t="54145" x="1562100" y="4956175"/>
          <p14:tracePt t="54154" x="1509713" y="4884738"/>
          <p14:tracePt t="54162" x="1428750" y="4776788"/>
          <p14:tracePt t="54178" x="1214438" y="4500563"/>
          <p14:tracePt t="54194" x="874713" y="4133850"/>
          <p14:tracePt t="54196" x="731838" y="3990975"/>
          <p14:tracePt t="54211" x="588963" y="3840163"/>
          <p14:tracePt t="54228" x="401638" y="3589338"/>
          <p14:tracePt t="54228" x="339725" y="3482975"/>
          <p14:tracePt t="54245" x="250825" y="3313113"/>
          <p14:tracePt t="54261" x="169863" y="3143250"/>
          <p14:tracePt t="54278" x="142875" y="3036888"/>
          <p14:tracePt t="54295" x="115888" y="2919413"/>
          <p14:tracePt t="54312" x="107950" y="2847975"/>
          <p14:tracePt t="54329" x="107950" y="2786063"/>
          <p14:tracePt t="54346" x="107950" y="2741613"/>
          <p14:tracePt t="54362" x="107950" y="2724150"/>
          <p14:tracePt t="54379" x="107950" y="2687638"/>
          <p14:tracePt t="54395" x="107950" y="2670175"/>
          <p14:tracePt t="54412" x="115888" y="2660650"/>
          <p14:tracePt t="54453" x="115888" y="2652713"/>
          <p14:tracePt t="54469" x="125413" y="2652713"/>
          <p14:tracePt t="54485" x="133350" y="2652713"/>
          <p14:tracePt t="54500" x="142875" y="2652713"/>
          <p14:tracePt t="54541" x="152400" y="2643188"/>
          <p14:tracePt t="54549" x="152400" y="2633663"/>
          <p14:tracePt t="54557" x="152400" y="2616200"/>
          <p14:tracePt t="54565" x="152400" y="2581275"/>
          <p14:tracePt t="54580" x="152400" y="2554288"/>
          <p14:tracePt t="54596" x="152400" y="2384425"/>
          <p14:tracePt t="54613" x="152400" y="2276475"/>
          <p14:tracePt t="54630" x="152400" y="2143125"/>
          <p14:tracePt t="54647" x="152400" y="2027238"/>
          <p14:tracePt t="54664" x="152400" y="1884363"/>
          <p14:tracePt t="54681" x="152400" y="1714500"/>
          <p14:tracePt t="54698" x="152400" y="1554163"/>
          <p14:tracePt t="54714" x="152400" y="1411288"/>
          <p14:tracePt t="54731" x="152400" y="1312863"/>
          <p14:tracePt t="54748" x="152400" y="1231900"/>
          <p14:tracePt t="54765" x="152400" y="1214438"/>
          <p14:tracePt t="54781" x="142875" y="1169988"/>
          <p14:tracePt t="54797" x="142875" y="1160463"/>
          <p14:tracePt t="54814" x="142875" y="1143000"/>
          <p14:tracePt t="54832" x="142875" y="1116013"/>
          <p14:tracePt t="54848" x="142875" y="1081088"/>
          <p14:tracePt t="54865" x="142875" y="1044575"/>
          <p14:tracePt t="54882" x="142875" y="990600"/>
          <p14:tracePt t="54899" x="142875" y="955675"/>
          <p14:tracePt t="54915" x="142875" y="893763"/>
          <p14:tracePt t="54932" x="142875" y="830263"/>
          <p14:tracePt t="54949" x="142875" y="731838"/>
          <p14:tracePt t="54965" x="142875" y="687388"/>
          <p14:tracePt t="54982" x="142875" y="642938"/>
          <p14:tracePt t="54999" x="125413" y="615950"/>
          <p14:tracePt t="55016" x="125413" y="581025"/>
          <p14:tracePt t="55033" x="125413" y="554038"/>
          <p14:tracePt t="55049" x="125413" y="536575"/>
          <p14:tracePt t="55066" x="107950" y="509588"/>
          <p14:tracePt t="55083" x="107950" y="490538"/>
          <p14:tracePt t="55100" x="107950" y="482600"/>
          <p14:tracePt t="55116" x="107950" y="473075"/>
          <p14:tracePt t="55140" x="107950" y="455613"/>
          <p14:tracePt t="55156" x="107950" y="446088"/>
          <p14:tracePt t="55188" x="107950" y="438150"/>
          <p14:tracePt t="55213" x="107950" y="428625"/>
          <p14:tracePt t="55229" x="107950" y="419100"/>
          <p14:tracePt t="55237" x="107950" y="411163"/>
          <p14:tracePt t="55245" x="107950" y="401638"/>
          <p14:tracePt t="55253" x="107950" y="393700"/>
          <p14:tracePt t="55276" x="107950" y="374650"/>
          <p14:tracePt t="55302" x="107950" y="366713"/>
          <p14:tracePt t="60054" x="88900" y="366713"/>
          <p14:tracePt t="74022" x="36513" y="366713"/>
          <p14:tracePt t="74029" x="26988" y="384175"/>
          <p14:tracePt t="74045" x="17463" y="401638"/>
          <p14:tracePt t="74062" x="9525" y="446088"/>
          <p14:tracePt t="74079" x="0" y="465138"/>
          <p14:tracePt t="74096" x="0" y="500063"/>
          <p14:tracePt t="74112" x="0" y="517525"/>
          <p14:tracePt t="74129" x="0" y="581025"/>
          <p14:tracePt t="74146" x="0" y="669925"/>
          <p14:tracePt t="74163" x="0" y="768350"/>
          <p14:tracePt t="74179" x="0" y="884238"/>
          <p14:tracePt t="74196" x="0" y="1009650"/>
          <p14:tracePt t="74212" x="36513" y="1196975"/>
          <p14:tracePt t="74229" x="98425" y="1374775"/>
          <p14:tracePt t="74246" x="179388" y="1544638"/>
          <p14:tracePt t="74263" x="258763" y="1741488"/>
          <p14:tracePt t="74279" x="366713" y="1955800"/>
          <p14:tracePt t="74296" x="455613" y="2160588"/>
          <p14:tracePt t="74313" x="544513" y="2401888"/>
          <p14:tracePt t="74330" x="660400" y="2660650"/>
          <p14:tracePt t="74346" x="803275" y="2911475"/>
          <p14:tracePt t="74364" x="982663" y="3241675"/>
          <p14:tracePt t="74380" x="1044575" y="3411538"/>
          <p14:tracePt t="74397" x="1125538" y="3598863"/>
          <p14:tracePt t="74414" x="1196975" y="3759200"/>
          <p14:tracePt t="74431" x="1285875" y="3946525"/>
          <p14:tracePt t="74447" x="1357313" y="4143375"/>
          <p14:tracePt t="74464" x="1428750" y="4330700"/>
          <p14:tracePt t="74481" x="1473200" y="4465638"/>
          <p14:tracePt t="74498" x="1517650" y="4572000"/>
          <p14:tracePt t="74514" x="1554163" y="4633913"/>
          <p14:tracePt t="74531" x="1589088" y="4687888"/>
          <p14:tracePt t="74548" x="1598613" y="4705350"/>
          <p14:tracePt t="74564" x="1616075" y="4732338"/>
          <p14:tracePt t="74581" x="1625600" y="4759325"/>
          <p14:tracePt t="74598" x="1625600" y="4768850"/>
          <p14:tracePt t="74615" x="1633538" y="4776788"/>
          <p14:tracePt t="74632" x="1633538" y="4795838"/>
          <p14:tracePt t="74648" x="1633538" y="4803775"/>
          <p14:tracePt t="74681" x="1633538" y="4822825"/>
          <p14:tracePt t="74805" x="1633538" y="4813300"/>
          <p14:tracePt t="74813" x="1633538" y="4803775"/>
          <p14:tracePt t="74820" x="1633538" y="4795838"/>
          <p14:tracePt t="74832" x="1633538" y="4786313"/>
          <p14:tracePt t="74850" x="1616075" y="4741863"/>
          <p14:tracePt t="74866" x="1608138" y="4687888"/>
          <p14:tracePt t="74883" x="1589088" y="4616450"/>
          <p14:tracePt t="74900" x="1589088" y="4554538"/>
          <p14:tracePt t="74916" x="1589088" y="4429125"/>
          <p14:tracePt t="74933" x="1589088" y="4340225"/>
          <p14:tracePt t="74950" x="1589088" y="4276725"/>
          <p14:tracePt t="74967" x="1589088" y="4205288"/>
          <p14:tracePt t="74983" x="1589088" y="4160838"/>
          <p14:tracePt t="75000" x="1589088" y="4152900"/>
          <p14:tracePt t="75077" x="1589088" y="4133850"/>
          <p14:tracePt t="84535" x="1589088" y="4143375"/>
          <p14:tracePt t="84544" x="1589088" y="4152900"/>
          <p14:tracePt t="84551" x="1598613" y="4160838"/>
          <p14:tracePt t="84565" x="1625600" y="4179888"/>
          <p14:tracePt t="84582" x="1652588" y="4205288"/>
          <p14:tracePt t="84599" x="1670050" y="4224338"/>
          <p14:tracePt t="84615" x="1697038" y="4259263"/>
          <p14:tracePt t="84632" x="1714500" y="4295775"/>
          <p14:tracePt t="84649" x="1741488" y="4330700"/>
          <p14:tracePt t="84666" x="1758950" y="4367213"/>
          <p14:tracePt t="84682" x="1812925" y="4438650"/>
          <p14:tracePt t="84700" x="1847850" y="4510088"/>
          <p14:tracePt t="84716" x="1874838" y="4572000"/>
          <p14:tracePt t="84733" x="1919288" y="4633913"/>
          <p14:tracePt t="84749" x="1990725" y="4768850"/>
          <p14:tracePt t="84766" x="2027238" y="4867275"/>
          <p14:tracePt t="84783" x="2081213" y="4983163"/>
          <p14:tracePt t="84800" x="2133600" y="5099050"/>
          <p14:tracePt t="84817" x="2170113" y="5205413"/>
          <p14:tracePt t="84834" x="2197100" y="5295900"/>
          <p14:tracePt t="84850" x="2232025" y="5367338"/>
          <p14:tracePt t="84867" x="2251075" y="5402263"/>
          <p14:tracePt t="84883" x="2268538" y="5456238"/>
          <p14:tracePt t="84901" x="2286000" y="5518150"/>
          <p14:tracePt t="84917" x="2295525" y="5545138"/>
          <p14:tracePt t="84934" x="2303463" y="5554663"/>
          <p14:tracePt t="84951" x="2303463" y="5562600"/>
          <p14:tracePt t="85013" x="2303463" y="5554663"/>
          <p14:tracePt t="85021" x="2276475" y="5500688"/>
          <p14:tracePt t="85029" x="2251075" y="5429250"/>
          <p14:tracePt t="85037" x="2224088" y="5367338"/>
          <p14:tracePt t="85051" x="2197100" y="5313363"/>
          <p14:tracePt t="85068" x="2116138" y="5089525"/>
          <p14:tracePt t="85085" x="2036763" y="4938713"/>
          <p14:tracePt t="85101" x="1982788" y="4786313"/>
          <p14:tracePt t="85118" x="1946275" y="4652963"/>
          <p14:tracePt t="85134" x="1901825" y="4537075"/>
          <p14:tracePt t="85152" x="1866900" y="4429125"/>
          <p14:tracePt t="85169" x="1839913" y="4303713"/>
          <p14:tracePt t="85185" x="1803400" y="4214813"/>
          <p14:tracePt t="85202" x="1768475" y="4133850"/>
          <p14:tracePt t="85219" x="1751013" y="4044950"/>
          <p14:tracePt t="85235" x="1741488" y="3946525"/>
          <p14:tracePt t="85252" x="1724025" y="3776663"/>
          <p14:tracePt t="85269" x="1687513" y="3616325"/>
          <p14:tracePt t="85286" x="1660525" y="3446463"/>
          <p14:tracePt t="85302" x="1660525" y="3303588"/>
          <p14:tracePt t="85319" x="1633538" y="3179763"/>
          <p14:tracePt t="85336" x="1625600" y="3081338"/>
          <p14:tracePt t="85353" x="1608138" y="3009900"/>
          <p14:tracePt t="85370" x="1598613" y="2946400"/>
          <p14:tracePt t="85386" x="1598613" y="2911475"/>
          <p14:tracePt t="85403" x="1589088" y="2894013"/>
          <p14:tracePt t="85419" x="1589088" y="2884488"/>
          <p14:tracePt t="85436" x="1581150" y="2884488"/>
          <p14:tracePt t="85453" x="1581150" y="2874963"/>
          <p14:tracePt t="85717" x="1581150" y="2867025"/>
          <p14:tracePt t="85725" x="1562100" y="2867025"/>
          <p14:tracePt t="85733" x="1544638" y="2867025"/>
          <p14:tracePt t="85742" x="1509713" y="2884488"/>
          <p14:tracePt t="85755" x="1500188" y="2894013"/>
          <p14:tracePt t="85772" x="1473200" y="2911475"/>
          <p14:tracePt t="85805" x="1438275" y="2911475"/>
          <p14:tracePt t="85822" x="1347788" y="2776538"/>
          <p14:tracePt t="85838" x="1214438" y="2562225"/>
          <p14:tracePt t="85855" x="1116013" y="2401888"/>
          <p14:tracePt t="85872" x="1054100" y="2286000"/>
          <p14:tracePt t="85889" x="1009650" y="2179638"/>
          <p14:tracePt t="85905" x="973138" y="2089150"/>
          <p14:tracePt t="85922" x="938213" y="1990725"/>
          <p14:tracePt t="85939" x="919163" y="1928813"/>
          <p14:tracePt t="85956" x="866775" y="1830388"/>
          <p14:tracePt t="85973" x="847725" y="1768475"/>
          <p14:tracePt t="85989" x="785813" y="1608138"/>
          <p14:tracePt t="86006" x="731838" y="1500188"/>
          <p14:tracePt t="86023" x="679450" y="1384300"/>
          <p14:tracePt t="86040" x="615950" y="1268413"/>
          <p14:tracePt t="86056" x="561975" y="1133475"/>
          <p14:tracePt t="86073" x="490538" y="1027113"/>
          <p14:tracePt t="86090" x="428625" y="911225"/>
          <p14:tracePt t="86106" x="374650" y="812800"/>
          <p14:tracePt t="86123" x="330200" y="731838"/>
          <p14:tracePt t="86140" x="258763" y="642938"/>
          <p14:tracePt t="86141" x="241300" y="588963"/>
          <p14:tracePt t="86156" x="223838" y="571500"/>
          <p14:tracePt t="86173" x="169863" y="490538"/>
          <p14:tracePt t="86190" x="142875" y="446088"/>
          <p14:tracePt t="86207" x="115888" y="419100"/>
          <p14:tracePt t="86224" x="115888" y="393700"/>
          <p14:tracePt t="86241" x="107950" y="366713"/>
          <p14:tracePt t="86257" x="107950" y="3571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F0783-94A9-404B-B0FF-211959CDB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In design step</a:t>
            </a:r>
          </a:p>
          <a:p>
            <a:pPr lvl="1"/>
            <a:r>
              <a:rPr lang="en-ZA" sz="2000" dirty="0"/>
              <a:t>Specify where the costing results will be summarised </a:t>
            </a:r>
          </a:p>
          <a:p>
            <a:pPr lvl="1"/>
            <a:r>
              <a:rPr lang="en-ZA" sz="2000" dirty="0"/>
              <a:t>What kinds of summaries you will require?</a:t>
            </a:r>
          </a:p>
          <a:p>
            <a:r>
              <a:rPr lang="en-ZA" dirty="0"/>
              <a:t>Summarise costs</a:t>
            </a:r>
          </a:p>
          <a:p>
            <a:pPr lvl="1"/>
            <a:r>
              <a:rPr lang="en-ZA" sz="2000" dirty="0"/>
              <a:t>overall total costs – showing set-up, ongoing costs and capital totals by type of key inputs and other</a:t>
            </a:r>
          </a:p>
          <a:p>
            <a:pPr lvl="1"/>
            <a:r>
              <a:rPr lang="en-ZA" sz="2000" dirty="0"/>
              <a:t>totals by main activity / type of institution</a:t>
            </a:r>
          </a:p>
          <a:p>
            <a:pPr lvl="1"/>
            <a:r>
              <a:rPr lang="en-ZA" sz="2000" dirty="0"/>
              <a:t>totals by sphere of government, by province, by municipality</a:t>
            </a:r>
            <a:endParaRPr lang="en-ZA" dirty="0"/>
          </a:p>
          <a:p>
            <a:r>
              <a:rPr lang="en-ZA" dirty="0"/>
              <a:t>Summaries of outputs by activity</a:t>
            </a:r>
          </a:p>
          <a:p>
            <a:r>
              <a:rPr lang="en-ZA" dirty="0"/>
              <a:t>Summaries of personnel and key inputs</a:t>
            </a:r>
          </a:p>
          <a:p>
            <a:endParaRPr lang="en-ZA" dirty="0"/>
          </a:p>
          <a:p>
            <a:r>
              <a:rPr lang="en-ZA" dirty="0"/>
              <a:t>Explore options for unit cost and marginal cost calculations</a:t>
            </a:r>
            <a:endParaRPr lang="en-GB" dirty="0"/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AF66AB-7847-485C-A14F-0BCD666FC2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950A94-F7E2-491E-8CA7-EE12E053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1" y="244753"/>
            <a:ext cx="9991473" cy="408052"/>
          </a:xfrm>
        </p:spPr>
        <p:txBody>
          <a:bodyPr/>
          <a:lstStyle/>
          <a:p>
            <a:r>
              <a:rPr lang="en-ZA" dirty="0"/>
              <a:t>Step 5 – Summarise the costing 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40FBC4-B40E-4FB1-BAB3-B83E59B42C7D}"/>
              </a:ext>
            </a:extLst>
          </p:cNvPr>
          <p:cNvGrpSpPr/>
          <p:nvPr/>
        </p:nvGrpSpPr>
        <p:grpSpPr>
          <a:xfrm>
            <a:off x="0" y="108288"/>
            <a:ext cx="1361292" cy="544517"/>
            <a:chOff x="4357293" y="331439"/>
            <a:chExt cx="1361292" cy="544517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F7452CB9-BF25-46B1-9011-DAD72706FDDD}"/>
                </a:ext>
              </a:extLst>
            </p:cNvPr>
            <p:cNvSpPr/>
            <p:nvPr/>
          </p:nvSpPr>
          <p:spPr>
            <a:xfrm>
              <a:off x="4357293" y="331439"/>
              <a:ext cx="1361292" cy="54451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254461"/>
                <a:satOff val="11339"/>
                <a:lumOff val="15853"/>
                <a:alphaOff val="0"/>
              </a:schemeClr>
            </a:fillRef>
            <a:effectRef idx="0">
              <a:schemeClr val="accent6">
                <a:shade val="80000"/>
                <a:hueOff val="-254461"/>
                <a:satOff val="11339"/>
                <a:lumOff val="158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F4163676-E38A-4F3A-B1F8-C729CE097E30}"/>
                </a:ext>
              </a:extLst>
            </p:cNvPr>
            <p:cNvSpPr txBox="1"/>
            <p:nvPr/>
          </p:nvSpPr>
          <p:spPr>
            <a:xfrm>
              <a:off x="4629552" y="331439"/>
              <a:ext cx="816775" cy="544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29337" rIns="14669" bIns="29337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Summarise</a:t>
              </a:r>
              <a:endParaRPr lang="en-US" sz="11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8AB7E5-814B-4575-85C9-A9D96EB2AC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03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19"/>
    </mc:Choice>
    <mc:Fallback>
      <p:transition spd="slow" advTm="7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73477" x="0" y="374650"/>
          <p14:tracePt t="73485" x="0" y="401638"/>
          <p14:tracePt t="73492" x="0" y="411163"/>
          <p14:tracePt t="74078" x="17463" y="411163"/>
          <p14:tracePt t="74138" x="17463" y="393700"/>
          <p14:tracePt t="74149" x="36513" y="3746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E6B7D6-3E03-429F-8036-AC5975D0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53" y="855769"/>
            <a:ext cx="3516570" cy="5268443"/>
          </a:xfrm>
        </p:spPr>
        <p:txBody>
          <a:bodyPr/>
          <a:lstStyle/>
          <a:p>
            <a:r>
              <a:rPr lang="en-US" dirty="0"/>
              <a:t>Develop a flow diagram to show:</a:t>
            </a:r>
          </a:p>
          <a:p>
            <a:pPr lvl="1"/>
            <a:r>
              <a:rPr lang="en-US" dirty="0"/>
              <a:t>the structure and the logic of the model</a:t>
            </a:r>
          </a:p>
          <a:p>
            <a:pPr lvl="1"/>
            <a:r>
              <a:rPr lang="en-US" dirty="0"/>
              <a:t>place this in front of the model </a:t>
            </a:r>
          </a:p>
          <a:p>
            <a:r>
              <a:rPr lang="en-US" dirty="0"/>
              <a:t>Gives a snapshot of where the various components are</a:t>
            </a:r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C92E7-5D7F-443C-850A-F2E6E834E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17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46F6FC-0966-4AFB-9450-AC15EA7B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flow diagram of your model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BA4FE-F29E-46C4-99A9-383B6A2AE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823" y="916197"/>
            <a:ext cx="8130577" cy="5801960"/>
          </a:xfrm>
          <a:prstGeom prst="rect">
            <a:avLst/>
          </a:prstGeom>
          <a:solidFill>
            <a:srgbClr val="CCFFFF"/>
          </a:solidFill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8B73D7-7CB1-4440-9F90-FCA66A465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3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89"/>
    </mc:Choice>
    <mc:Fallback>
      <p:transition spd="slow" advTm="31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5" x="125413" y="374650"/>
          <p14:tracePt t="830" x="98425" y="411163"/>
          <p14:tracePt t="838" x="88900" y="438150"/>
          <p14:tracePt t="855" x="61913" y="500063"/>
          <p14:tracePt t="872" x="44450" y="561975"/>
          <p14:tracePt t="889" x="26988" y="652463"/>
          <p14:tracePt t="906" x="17463" y="750888"/>
          <p14:tracePt t="922" x="17463" y="830263"/>
          <p14:tracePt t="939" x="17463" y="911225"/>
          <p14:tracePt t="956" x="17463" y="1009650"/>
          <p14:tracePt t="973" x="17463" y="1081088"/>
          <p14:tracePt t="990" x="17463" y="1231900"/>
          <p14:tracePt t="1006" x="17463" y="1339850"/>
          <p14:tracePt t="1023" x="17463" y="1473200"/>
          <p14:tracePt t="1040" x="17463" y="1608138"/>
          <p14:tracePt t="1056" x="17463" y="1731963"/>
          <p14:tracePt t="1073" x="26988" y="1866900"/>
          <p14:tracePt t="1090" x="44450" y="2000250"/>
          <p14:tracePt t="1107" x="71438" y="2143125"/>
          <p14:tracePt t="1123" x="80963" y="2251075"/>
          <p14:tracePt t="1140" x="98425" y="2384425"/>
          <p14:tracePt t="1157" x="160338" y="2598738"/>
          <p14:tracePt t="1174" x="179388" y="2705100"/>
          <p14:tracePt t="1190" x="214313" y="2857500"/>
          <p14:tracePt t="1207" x="241300" y="2982913"/>
          <p14:tracePt t="1224" x="250825" y="3108325"/>
          <p14:tracePt t="1241" x="276225" y="3251200"/>
          <p14:tracePt t="1257" x="303213" y="3438525"/>
          <p14:tracePt t="1274" x="330200" y="3608388"/>
          <p14:tracePt t="1291" x="347663" y="3759200"/>
          <p14:tracePt t="1308" x="357188" y="3911600"/>
          <p14:tracePt t="1324" x="401638" y="4098925"/>
          <p14:tracePt t="1341" x="411163" y="4205288"/>
          <p14:tracePt t="1358" x="428625" y="4303713"/>
          <p14:tracePt t="1375" x="465138" y="4411663"/>
          <p14:tracePt t="1391" x="465138" y="4473575"/>
          <p14:tracePt t="1408" x="482600" y="4537075"/>
          <p14:tracePt t="1425" x="482600" y="4581525"/>
          <p14:tracePt t="1442" x="482600" y="4616450"/>
          <p14:tracePt t="1459" x="482600" y="4652963"/>
          <p14:tracePt t="1476" x="500063" y="4660900"/>
          <p14:tracePt t="1509" x="500063" y="4670425"/>
          <p14:tracePt t="1689" x="500063" y="4660900"/>
          <p14:tracePt t="1702" x="500063" y="4652963"/>
          <p14:tracePt t="1718" x="500063" y="4643438"/>
          <p14:tracePt t="1726" x="500063" y="4625975"/>
          <p14:tracePt t="1743" x="500063" y="4616450"/>
          <p14:tracePt t="2319" x="517525" y="4589463"/>
          <p14:tracePt t="2326" x="554038" y="4545013"/>
          <p14:tracePt t="2333" x="554038" y="4510088"/>
          <p14:tracePt t="2347" x="571500" y="4429125"/>
          <p14:tracePt t="2364" x="608013" y="4276725"/>
          <p14:tracePt t="2380" x="660400" y="4098925"/>
          <p14:tracePt t="2397" x="758825" y="3902075"/>
          <p14:tracePt t="2413" x="839788" y="3687763"/>
          <p14:tracePt t="2430" x="928688" y="3438525"/>
          <p14:tracePt t="2447" x="946150" y="3303588"/>
          <p14:tracePt t="2463" x="946150" y="3187700"/>
          <p14:tracePt t="2480" x="946150" y="3054350"/>
          <p14:tracePt t="2497" x="946150" y="2919413"/>
          <p14:tracePt t="2514" x="946150" y="2786063"/>
          <p14:tracePt t="2517" x="928688" y="2714625"/>
          <p14:tracePt t="2531" x="919163" y="2652713"/>
          <p14:tracePt t="2548" x="874713" y="2527300"/>
          <p14:tracePt t="2565" x="839788" y="2393950"/>
          <p14:tracePt t="2581" x="795338" y="2259013"/>
          <p14:tracePt t="2597" x="731838" y="2062163"/>
          <p14:tracePt t="2615" x="704850" y="1928813"/>
          <p14:tracePt t="2631" x="679450" y="1812925"/>
          <p14:tracePt t="2648" x="669925" y="1697038"/>
          <p14:tracePt t="2665" x="652463" y="1589088"/>
          <p14:tracePt t="2682" x="625475" y="1527175"/>
          <p14:tracePt t="2698" x="608013" y="1473200"/>
          <p14:tracePt t="2715" x="598488" y="1455738"/>
          <p14:tracePt t="2732" x="588963" y="1438275"/>
          <p14:tracePt t="2748" x="571500" y="1428750"/>
          <p14:tracePt t="2815" x="571500" y="1419225"/>
          <p14:tracePt t="3688" x="571500" y="1428750"/>
          <p14:tracePt t="3695" x="571500" y="1455738"/>
          <p14:tracePt t="3703" x="571500" y="1500188"/>
          <p14:tracePt t="3720" x="598488" y="1625600"/>
          <p14:tracePt t="3737" x="652463" y="1795463"/>
          <p14:tracePt t="3753" x="696913" y="2000250"/>
          <p14:tracePt t="3770" x="776288" y="2268538"/>
          <p14:tracePt t="3787" x="874713" y="2589213"/>
          <p14:tracePt t="3804" x="955675" y="2911475"/>
          <p14:tracePt t="3820" x="1000125" y="3170238"/>
          <p14:tracePt t="3837" x="1054100" y="3482975"/>
          <p14:tracePt t="3854" x="1081088" y="3616325"/>
          <p14:tracePt t="3871" x="1116013" y="3741738"/>
          <p14:tracePt t="3887" x="1133475" y="3857625"/>
          <p14:tracePt t="3904" x="1143000" y="3956050"/>
          <p14:tracePt t="3921" x="1143000" y="4089400"/>
          <p14:tracePt t="3938" x="1143000" y="4241800"/>
          <p14:tracePt t="3954" x="1169988" y="4419600"/>
          <p14:tracePt t="3971" x="1196975" y="4616450"/>
          <p14:tracePt t="3988" x="1196975" y="4776788"/>
          <p14:tracePt t="4005" x="1196975" y="4911725"/>
          <p14:tracePt t="4007" x="1196975" y="4965700"/>
          <p14:tracePt t="4021" x="1196975" y="5027613"/>
          <p14:tracePt t="4038" x="1223963" y="5072063"/>
          <p14:tracePt t="4055" x="1231900" y="5116513"/>
          <p14:tracePt t="4072" x="1268413" y="5205413"/>
          <p14:tracePt t="4088" x="1295400" y="5313363"/>
          <p14:tracePt t="4105" x="1339850" y="5419725"/>
          <p14:tracePt t="4122" x="1374775" y="5554663"/>
          <p14:tracePt t="4139" x="1401763" y="5653088"/>
          <p14:tracePt t="4156" x="1419225" y="5715000"/>
          <p14:tracePt t="4173" x="1446213" y="5768975"/>
          <p14:tracePt t="4189" x="1446213" y="5776913"/>
          <p14:tracePt t="4262" x="1455738" y="5776913"/>
          <p14:tracePt t="4277" x="1465263" y="5776913"/>
          <p14:tracePt t="4287" x="1482725" y="5768975"/>
          <p14:tracePt t="4294" x="1490663" y="5759450"/>
          <p14:tracePt t="4306" x="1500188" y="5751513"/>
          <p14:tracePt t="4323" x="1509713" y="5715000"/>
          <p14:tracePt t="4340" x="1554163" y="5653088"/>
          <p14:tracePt t="4357" x="1598613" y="5562600"/>
          <p14:tracePt t="4373" x="1625600" y="5483225"/>
          <p14:tracePt t="4390" x="1643063" y="5357813"/>
          <p14:tracePt t="4407" x="1652588" y="5286375"/>
          <p14:tracePt t="4424" x="1670050" y="5197475"/>
          <p14:tracePt t="4440" x="1704975" y="5099050"/>
          <p14:tracePt t="4457" x="1741488" y="5027613"/>
          <p14:tracePt t="4474" x="1768475" y="4965700"/>
          <p14:tracePt t="4491" x="1776413" y="4919663"/>
          <p14:tracePt t="4508" x="1795463" y="4857750"/>
          <p14:tracePt t="4525" x="1795463" y="4840288"/>
          <p14:tracePt t="4541" x="1803400" y="4803775"/>
          <p14:tracePt t="4557" x="1812925" y="4776788"/>
          <p14:tracePt t="4574" x="1822450" y="4751388"/>
          <p14:tracePt t="4591" x="1830388" y="4732338"/>
          <p14:tracePt t="4608" x="1830388" y="4714875"/>
          <p14:tracePt t="4625" x="1839913" y="4687888"/>
          <p14:tracePt t="4702" x="1839913" y="4679950"/>
          <p14:tracePt t="4709" x="1839913" y="4670425"/>
          <p14:tracePt t="4717" x="1839913" y="4652963"/>
          <p14:tracePt t="4726" x="1839913" y="4643438"/>
          <p14:tracePt t="4742" x="1839913" y="4625975"/>
          <p14:tracePt t="4759" x="1839913" y="4598988"/>
          <p14:tracePt t="8343" x="1839913" y="4589463"/>
          <p14:tracePt t="8351" x="1839913" y="4572000"/>
          <p14:tracePt t="8360" x="1822450" y="4562475"/>
          <p14:tracePt t="8377" x="1803400" y="4562475"/>
          <p14:tracePt t="8394" x="1795463" y="4554538"/>
          <p14:tracePt t="8494" x="1795463" y="4545013"/>
          <p14:tracePt t="8517" x="1795463" y="4537075"/>
          <p14:tracePt t="8526" x="1795463" y="4518025"/>
          <p14:tracePt t="8533" x="1803400" y="4510088"/>
          <p14:tracePt t="8545" x="1822450" y="4500563"/>
          <p14:tracePt t="8561" x="1884363" y="4483100"/>
          <p14:tracePt t="8578" x="2036763" y="4456113"/>
          <p14:tracePt t="8595" x="2232025" y="4456113"/>
          <p14:tracePt t="8612" x="2517775" y="4456113"/>
          <p14:tracePt t="8629" x="2928938" y="4456113"/>
          <p14:tracePt t="8645" x="3465513" y="4456113"/>
          <p14:tracePt t="8662" x="4286250" y="4456113"/>
          <p14:tracePt t="8679" x="4848225" y="4456113"/>
          <p14:tracePt t="8695" x="5429250" y="4456113"/>
          <p14:tracePt t="8712" x="5991225" y="4456113"/>
          <p14:tracePt t="8729" x="6527800" y="4456113"/>
          <p14:tracePt t="8746" x="7188200" y="4411663"/>
          <p14:tracePt t="8763" x="7966075" y="4411663"/>
          <p14:tracePt t="8779" x="8732838" y="4367213"/>
          <p14:tracePt t="8796" x="9510713" y="4348163"/>
          <p14:tracePt t="8813" x="10198100" y="4214813"/>
          <p14:tracePt t="8829" x="10725150" y="4081463"/>
          <p14:tracePt t="8830" x="10868025" y="4037013"/>
          <p14:tracePt t="8846" x="11090275" y="3911600"/>
          <p14:tracePt t="8863" x="11198225" y="3776663"/>
          <p14:tracePt t="8879" x="11215688" y="3643313"/>
          <p14:tracePt t="8897" x="11215688" y="3509963"/>
          <p14:tracePt t="8913" x="11171238" y="3394075"/>
          <p14:tracePt t="8930" x="11117263" y="3276600"/>
          <p14:tracePt t="8947" x="11055350" y="3143250"/>
          <p14:tracePt t="8964" x="10947400" y="2973388"/>
          <p14:tracePt t="8980" x="10831513" y="2786063"/>
          <p14:tracePt t="8997" x="10671175" y="2571750"/>
          <p14:tracePt t="9013" x="10447338" y="2286000"/>
          <p14:tracePt t="9015" x="10385425" y="2187575"/>
          <p14:tracePt t="9030" x="10233025" y="2000250"/>
          <p14:tracePt t="9047" x="10109200" y="1839913"/>
          <p14:tracePt t="9064" x="9983788" y="1697038"/>
          <p14:tracePt t="9081" x="9848850" y="1581150"/>
          <p14:tracePt t="9098" x="9715500" y="1482725"/>
          <p14:tracePt t="9114" x="9617075" y="1419225"/>
          <p14:tracePt t="9131" x="9545638" y="1366838"/>
          <p14:tracePt t="9148" x="9483725" y="1347788"/>
          <p14:tracePt t="9165" x="9420225" y="1322388"/>
          <p14:tracePt t="9181" x="9331325" y="1303338"/>
          <p14:tracePt t="9198" x="9232900" y="1303338"/>
          <p14:tracePt t="9215" x="9134475" y="1303338"/>
          <p14:tracePt t="9231" x="9037638" y="1303338"/>
          <p14:tracePt t="9248" x="8920163" y="1303338"/>
          <p14:tracePt t="9265" x="8804275" y="1303338"/>
          <p14:tracePt t="9282" x="8680450" y="1303338"/>
          <p14:tracePt t="9299" x="8562975" y="1312863"/>
          <p14:tracePt t="9315" x="8466138" y="1330325"/>
          <p14:tracePt t="9332" x="8375650" y="1357313"/>
          <p14:tracePt t="9349" x="8286750" y="1384300"/>
          <p14:tracePt t="9365" x="8205788" y="1411288"/>
          <p14:tracePt t="9382" x="8089900" y="1446213"/>
          <p14:tracePt t="9399" x="8010525" y="1465263"/>
          <p14:tracePt t="9416" x="7929563" y="1490663"/>
          <p14:tracePt t="9433" x="7867650" y="1517650"/>
          <p14:tracePt t="9449" x="7786688" y="1536700"/>
          <p14:tracePt t="9466" x="7732713" y="1562100"/>
          <p14:tracePt t="9483" x="7680325" y="1581150"/>
          <p14:tracePt t="9500" x="7616825" y="1608138"/>
          <p14:tracePt t="9516" x="7545388" y="1652588"/>
          <p14:tracePt t="9518" x="7518400" y="1670050"/>
          <p14:tracePt t="9533" x="7473950" y="1687513"/>
          <p14:tracePt t="9549" x="7429500" y="1724025"/>
          <p14:tracePt t="9566" x="7348538" y="1785938"/>
          <p14:tracePt t="9583" x="7313613" y="1822450"/>
          <p14:tracePt t="9600" x="7296150" y="1839913"/>
          <p14:tracePt t="9617" x="7277100" y="1884363"/>
          <p14:tracePt t="9634" x="7232650" y="1955800"/>
          <p14:tracePt t="9650" x="7188200" y="2036763"/>
          <p14:tracePt t="9667" x="7143750" y="2108200"/>
          <p14:tracePt t="9684" x="7116763" y="2170113"/>
          <p14:tracePt t="9700" x="7089775" y="2214563"/>
          <p14:tracePt t="9717" x="7062788" y="2276475"/>
          <p14:tracePt t="9734" x="7054850" y="2347913"/>
          <p14:tracePt t="9751" x="7045325" y="2393950"/>
          <p14:tracePt t="9768" x="7027863" y="2455863"/>
          <p14:tracePt t="9784" x="7018338" y="2509838"/>
          <p14:tracePt t="9801" x="7010400" y="2562225"/>
          <p14:tracePt t="9818" x="7010400" y="2616200"/>
          <p14:tracePt t="9835" x="7010400" y="2679700"/>
          <p14:tracePt t="9851" x="7010400" y="2724150"/>
          <p14:tracePt t="9868" x="7010400" y="2768600"/>
          <p14:tracePt t="9885" x="7010400" y="2822575"/>
          <p14:tracePt t="9901" x="7010400" y="2874963"/>
          <p14:tracePt t="9918" x="7027863" y="2973388"/>
          <p14:tracePt t="9935" x="7045325" y="3036888"/>
          <p14:tracePt t="9952" x="7072313" y="3098800"/>
          <p14:tracePt t="9969" x="7099300" y="3170238"/>
          <p14:tracePt t="9986" x="7143750" y="3251200"/>
          <p14:tracePt t="10002" x="7197725" y="3348038"/>
          <p14:tracePt t="10019" x="7224713" y="3429000"/>
          <p14:tracePt t="10021" x="7259638" y="3482975"/>
          <p14:tracePt t="10036" x="7296150" y="3544888"/>
          <p14:tracePt t="10052" x="7367588" y="3660775"/>
          <p14:tracePt t="10070" x="7456488" y="3822700"/>
          <p14:tracePt t="10085" x="7527925" y="3938588"/>
          <p14:tracePt t="10102" x="7589838" y="4027488"/>
          <p14:tracePt t="10119" x="7643813" y="4098925"/>
          <p14:tracePt t="10136" x="7670800" y="4133850"/>
          <p14:tracePt t="10153" x="7697788" y="4179888"/>
          <p14:tracePt t="10170" x="7724775" y="4205288"/>
          <p14:tracePt t="10187" x="7724775" y="4224338"/>
          <p14:tracePt t="10203" x="7742238" y="4241800"/>
          <p14:tracePt t="10221" x="7742238" y="4276725"/>
          <p14:tracePt t="10237" x="7759700" y="4286250"/>
          <p14:tracePt t="10270" x="7759700" y="4295775"/>
          <p14:tracePt t="10301" x="7759700" y="4313238"/>
          <p14:tracePt t="10325" x="7759700" y="4330700"/>
          <p14:tracePt t="10333" x="7759700" y="4340225"/>
          <p14:tracePt t="10357" x="7751763" y="4340225"/>
          <p14:tracePt t="10381" x="7742238" y="4340225"/>
          <p14:tracePt t="10390" x="7732713" y="4340225"/>
          <p14:tracePt t="10397" x="7715250" y="4340225"/>
          <p14:tracePt t="10406" x="7705725" y="4340225"/>
          <p14:tracePt t="10421" x="7680325" y="4340225"/>
          <p14:tracePt t="10437" x="7653338" y="4340225"/>
          <p14:tracePt t="10454" x="7634288" y="4340225"/>
          <p14:tracePt t="10487" x="7616825" y="4340225"/>
          <p14:tracePt t="10518" x="7608888" y="4340225"/>
          <p14:tracePt t="10525" x="7599363" y="4340225"/>
          <p14:tracePt t="10538" x="7589838" y="4340225"/>
          <p14:tracePt t="10555" x="7562850" y="4340225"/>
          <p14:tracePt t="10571" x="7527925" y="4340225"/>
          <p14:tracePt t="10588" x="7500938" y="4340225"/>
          <p14:tracePt t="10606" x="7466013" y="4340225"/>
          <p14:tracePt t="10622" x="7446963" y="4348163"/>
          <p14:tracePt t="10638" x="7429500" y="4357688"/>
          <p14:tracePt t="10656" x="7412038" y="4367213"/>
          <p14:tracePt t="10673" x="7385050" y="4367213"/>
          <p14:tracePt t="10688" x="7358063" y="4384675"/>
          <p14:tracePt t="10705" x="7313613" y="4402138"/>
          <p14:tracePt t="10722" x="7251700" y="4429125"/>
          <p14:tracePt t="10740" x="7224713" y="4429125"/>
          <p14:tracePt t="10757" x="7197725" y="4446588"/>
          <p14:tracePt t="10773" x="7188200" y="4446588"/>
          <p14:tracePt t="10806" x="7180263" y="4446588"/>
          <p14:tracePt t="10822" x="7170738" y="4446588"/>
          <p14:tracePt t="10913" x="7161213" y="4446588"/>
          <p14:tracePt t="11192" x="7153275" y="4446588"/>
          <p14:tracePt t="11207" x="7153275" y="4438650"/>
          <p14:tracePt t="11216" x="7153275" y="4402138"/>
          <p14:tracePt t="11225" x="7153275" y="4384675"/>
          <p14:tracePt t="11242" x="7161213" y="4340225"/>
          <p14:tracePt t="11259" x="7180263" y="4259263"/>
          <p14:tracePt t="11275" x="7224713" y="4170363"/>
          <p14:tracePt t="11291" x="7259638" y="4089400"/>
          <p14:tracePt t="11309" x="7296150" y="4010025"/>
          <p14:tracePt t="11325" x="7323138" y="3946525"/>
          <p14:tracePt t="11342" x="7340600" y="3884613"/>
          <p14:tracePt t="11359" x="7348538" y="3840163"/>
          <p14:tracePt t="11376" x="7358063" y="3822700"/>
          <p14:tracePt t="11393" x="7358063" y="3803650"/>
          <p14:tracePt t="11409" x="7358063" y="3795713"/>
          <p14:tracePt t="11426" x="7375525" y="3776663"/>
          <p14:tracePt t="11443" x="7385050" y="3751263"/>
          <p14:tracePt t="11459" x="7412038" y="3741738"/>
          <p14:tracePt t="11476" x="7439025" y="3714750"/>
          <p14:tracePt t="11493" x="7446963" y="3687763"/>
          <p14:tracePt t="11509" x="7473950" y="3679825"/>
          <p14:tracePt t="11542" x="7491413" y="3679825"/>
          <p14:tracePt t="11558" x="7500938" y="3679825"/>
          <p14:tracePt t="11565" x="7510463" y="3679825"/>
          <p14:tracePt t="11581" x="7518400" y="3679825"/>
          <p14:tracePt t="11593" x="7537450" y="3679825"/>
          <p14:tracePt t="11610" x="7581900" y="3705225"/>
          <p14:tracePt t="11627" x="7626350" y="3751263"/>
          <p14:tracePt t="11643" x="7680325" y="3803650"/>
          <p14:tracePt t="11660" x="7724775" y="3875088"/>
          <p14:tracePt t="11677" x="7786688" y="3990975"/>
          <p14:tracePt t="11694" x="7831138" y="4081463"/>
          <p14:tracePt t="11710" x="7885113" y="4187825"/>
          <p14:tracePt t="11727" x="7939088" y="4276725"/>
          <p14:tracePt t="11744" x="8037513" y="4384675"/>
          <p14:tracePt t="11761" x="8161338" y="4456113"/>
          <p14:tracePt t="11778" x="8277225" y="4518025"/>
          <p14:tracePt t="11794" x="8375650" y="4581525"/>
          <p14:tracePt t="11811" x="8483600" y="4660900"/>
          <p14:tracePt t="11828" x="8589963" y="4768850"/>
          <p14:tracePt t="11845" x="8705850" y="4875213"/>
          <p14:tracePt t="11861" x="8974138" y="5027613"/>
          <p14:tracePt t="11878" x="9144000" y="5099050"/>
          <p14:tracePt t="11895" x="9331325" y="5197475"/>
          <p14:tracePt t="11912" x="9510713" y="5295900"/>
          <p14:tracePt t="11928" x="9661525" y="5411788"/>
          <p14:tracePt t="11945" x="9804400" y="5527675"/>
          <p14:tracePt t="11962" x="9966325" y="5634038"/>
          <p14:tracePt t="11979" x="10117138" y="5715000"/>
          <p14:tracePt t="11995" x="10269538" y="5751513"/>
          <p14:tracePt t="12012" x="10420350" y="5803900"/>
          <p14:tracePt t="12014" x="10447338" y="5803900"/>
          <p14:tracePt t="12029" x="10483850" y="5803900"/>
          <p14:tracePt t="12045" x="10528300" y="5803900"/>
          <p14:tracePt t="12063" x="10537825" y="5803900"/>
          <p14:tracePt t="12079" x="10545763" y="5803900"/>
          <p14:tracePt t="12113" x="10545763" y="5795963"/>
          <p14:tracePt t="12129" x="10545763" y="5759450"/>
          <p14:tracePt t="12146" x="10545763" y="5732463"/>
          <p14:tracePt t="12163" x="10518775" y="5688013"/>
          <p14:tracePt t="12180" x="10518775" y="5653088"/>
          <p14:tracePt t="12197" x="10510838" y="5608638"/>
          <p14:tracePt t="12213" x="10510838" y="5581650"/>
          <p14:tracePt t="12230" x="10510838" y="5545138"/>
          <p14:tracePt t="12264" x="10510838" y="5527675"/>
          <p14:tracePt t="12280" x="10510838" y="5518150"/>
          <p14:tracePt t="12297" x="10510838" y="5510213"/>
          <p14:tracePt t="12314" x="10510838" y="5500688"/>
          <p14:tracePt t="12330" x="10501313" y="5483225"/>
          <p14:tracePt t="12567" x="10491788" y="5500688"/>
          <p14:tracePt t="12573" x="10491788" y="5510213"/>
          <p14:tracePt t="12582" x="10474325" y="5518150"/>
          <p14:tracePt t="12598" x="10456863" y="5537200"/>
          <p14:tracePt t="12615" x="10439400" y="5554663"/>
          <p14:tracePt t="12632" x="10412413" y="5572125"/>
          <p14:tracePt t="12648" x="10394950" y="5589588"/>
          <p14:tracePt t="12665" x="10375900" y="5599113"/>
          <p14:tracePt t="12682" x="10367963" y="5616575"/>
          <p14:tracePt t="12699" x="10323513" y="5634038"/>
          <p14:tracePt t="12716" x="10304463" y="5643563"/>
          <p14:tracePt t="12733" x="10287000" y="5643563"/>
          <p14:tracePt t="12750" x="10242550" y="5653088"/>
          <p14:tracePt t="12766" x="10233025" y="5661025"/>
          <p14:tracePt t="12912" x="10225088" y="5653088"/>
          <p14:tracePt t="12919" x="10225088" y="5634038"/>
          <p14:tracePt t="12926" x="10225088" y="5616575"/>
          <p14:tracePt t="12942" x="10233025" y="5589588"/>
          <p14:tracePt t="12950" x="10242550" y="5572125"/>
          <p14:tracePt t="12967" x="10269538" y="5527675"/>
          <p14:tracePt t="12984" x="10287000" y="5483225"/>
          <p14:tracePt t="13001" x="10323513" y="5411788"/>
          <p14:tracePt t="13018" x="10358438" y="5303838"/>
          <p14:tracePt t="13034" x="10367963" y="5232400"/>
          <p14:tracePt t="13051" x="10394950" y="5153025"/>
          <p14:tracePt t="13068" x="10394950" y="5045075"/>
          <p14:tracePt t="13085" x="10394950" y="4938713"/>
          <p14:tracePt t="13101" x="10367963" y="4759325"/>
          <p14:tracePt t="13117" x="10340975" y="4652963"/>
          <p14:tracePt t="13134" x="10304463" y="4518025"/>
          <p14:tracePt t="13151" x="10287000" y="4419600"/>
          <p14:tracePt t="13168" x="10260013" y="4330700"/>
          <p14:tracePt t="13185" x="10252075" y="4224338"/>
          <p14:tracePt t="13202" x="10233025" y="4125913"/>
          <p14:tracePt t="13218" x="10225088" y="4027488"/>
          <p14:tracePt t="13235" x="10206038" y="3902075"/>
          <p14:tracePt t="13252" x="10198100" y="3759200"/>
          <p14:tracePt t="13269" x="10171113" y="3608388"/>
          <p14:tracePt t="13285" x="10153650" y="3438525"/>
          <p14:tracePt t="13302" x="10099675" y="3143250"/>
          <p14:tracePt t="13319" x="10082213" y="2946400"/>
          <p14:tracePt t="13336" x="10055225" y="2741613"/>
          <p14:tracePt t="13353" x="10028238" y="2536825"/>
          <p14:tracePt t="13369" x="10028238" y="2339975"/>
          <p14:tracePt t="13386" x="10028238" y="2152650"/>
          <p14:tracePt t="13403" x="10028238" y="2000250"/>
          <p14:tracePt t="13420" x="10055225" y="1893888"/>
          <p14:tracePt t="13437" x="10082213" y="1785938"/>
          <p14:tracePt t="13453" x="10099675" y="1751013"/>
          <p14:tracePt t="13470" x="10109200" y="1731963"/>
          <p14:tracePt t="13486" x="10109200" y="1714500"/>
          <p14:tracePt t="13503" x="10117138" y="1704975"/>
          <p14:tracePt t="13520" x="10134600" y="1687513"/>
          <p14:tracePt t="13536" x="10153650" y="1660525"/>
          <p14:tracePt t="13553" x="10180638" y="1633538"/>
          <p14:tracePt t="13570" x="10225088" y="1571625"/>
          <p14:tracePt t="13587" x="10260013" y="1527175"/>
          <p14:tracePt t="13603" x="10304463" y="1482725"/>
          <p14:tracePt t="13621" x="10348913" y="1446213"/>
          <p14:tracePt t="13637" x="10402888" y="1428750"/>
          <p14:tracePt t="13653" x="10420350" y="1419225"/>
          <p14:tracePt t="13670" x="10447338" y="1411288"/>
          <p14:tracePt t="13687" x="10466388" y="1411288"/>
          <p14:tracePt t="13704" x="10474325" y="1411288"/>
          <p14:tracePt t="13721" x="10491788" y="1401763"/>
          <p14:tracePt t="13737" x="10528300" y="1401763"/>
          <p14:tracePt t="13754" x="10582275" y="1366838"/>
          <p14:tracePt t="13771" x="10661650" y="1339850"/>
          <p14:tracePt t="13787" x="10752138" y="1295400"/>
          <p14:tracePt t="13805" x="10796588" y="1268413"/>
          <p14:tracePt t="13821" x="10841038" y="1250950"/>
          <p14:tracePt t="13838" x="10868025" y="1231900"/>
          <p14:tracePt t="13854" x="10875963" y="1231900"/>
          <p14:tracePt t="13927" x="10875963" y="1223963"/>
          <p14:tracePt t="13950" x="10875963" y="1214438"/>
          <p14:tracePt t="13958" x="10875963" y="1204913"/>
          <p14:tracePt t="13966" x="10885488" y="1196975"/>
          <p14:tracePt t="13974" x="10895013" y="1179513"/>
          <p14:tracePt t="13997" x="10902950" y="1179513"/>
          <p14:tracePt t="14005" x="10920413" y="1160463"/>
          <p14:tracePt t="14029" x="10929938" y="1160463"/>
          <p14:tracePt t="14039" x="10939463" y="1160463"/>
          <p14:tracePt t="14061" x="10956925" y="1152525"/>
          <p14:tracePt t="14110" x="10974388" y="1152525"/>
          <p14:tracePt t="14166" x="10983913" y="1152525"/>
          <p14:tracePt t="14230" x="10991850" y="1169988"/>
          <p14:tracePt t="14238" x="10991850" y="1179513"/>
          <p14:tracePt t="14253" x="10991850" y="1196975"/>
          <p14:tracePt t="14261" x="10991850" y="1214438"/>
          <p14:tracePt t="14273" x="11001375" y="1241425"/>
          <p14:tracePt t="14290" x="11001375" y="1285875"/>
          <p14:tracePt t="14307" x="11018838" y="1374775"/>
          <p14:tracePt t="14324" x="11045825" y="1517650"/>
          <p14:tracePt t="14341" x="11055350" y="1633538"/>
          <p14:tracePt t="14357" x="11099800" y="1758950"/>
          <p14:tracePt t="14374" x="11153775" y="1928813"/>
          <p14:tracePt t="14391" x="11161713" y="2027238"/>
          <p14:tracePt t="14408" x="11161713" y="2133600"/>
          <p14:tracePt t="14425" x="11180763" y="2268538"/>
          <p14:tracePt t="14441" x="11206163" y="2419350"/>
          <p14:tracePt t="14458" x="11233150" y="2562225"/>
          <p14:tracePt t="14475" x="11269663" y="2714625"/>
          <p14:tracePt t="14491" x="11323638" y="2874963"/>
          <p14:tracePt t="14508" x="11358563" y="3054350"/>
          <p14:tracePt t="14510" x="11385550" y="3143250"/>
          <p14:tracePt t="14526" x="11412538" y="3251200"/>
          <p14:tracePt t="14542" x="11466513" y="3544888"/>
          <p14:tracePt t="14558" x="11491913" y="3741738"/>
          <p14:tracePt t="14575" x="11518900" y="3919538"/>
          <p14:tracePt t="14592" x="11582400" y="4081463"/>
          <p14:tracePt t="14609" x="11617325" y="4232275"/>
          <p14:tracePt t="14625" x="11634788" y="4357688"/>
          <p14:tracePt t="14642" x="11661775" y="4500563"/>
          <p14:tracePt t="14659" x="11671300" y="4643438"/>
          <p14:tracePt t="14675" x="11698288" y="4795838"/>
          <p14:tracePt t="14692" x="11725275" y="4956175"/>
          <p14:tracePt t="14709" x="11769725" y="5143500"/>
          <p14:tracePt t="14726" x="11796713" y="5232400"/>
          <p14:tracePt t="14743" x="11814175" y="5322888"/>
          <p14:tracePt t="14759" x="11814175" y="5394325"/>
          <p14:tracePt t="14776" x="11814175" y="5456238"/>
          <p14:tracePt t="14793" x="11814175" y="5518150"/>
          <p14:tracePt t="14809" x="11814175" y="5554663"/>
          <p14:tracePt t="14827" x="11814175" y="5572125"/>
          <p14:tracePt t="14843" x="11804650" y="5589588"/>
          <p14:tracePt t="14860" x="11787188" y="5616575"/>
          <p14:tracePt t="14877" x="11752263" y="5653088"/>
          <p14:tracePt t="14893" x="11698288" y="5670550"/>
          <p14:tracePt t="14910" x="11634788" y="5680075"/>
          <p14:tracePt t="14927" x="11590338" y="5697538"/>
          <p14:tracePt t="14943" x="11545888" y="5697538"/>
          <p14:tracePt t="14960" x="11528425" y="5697538"/>
          <p14:tracePt t="14977" x="11518900" y="5697538"/>
          <p14:tracePt t="14994" x="11501438" y="5697538"/>
          <p14:tracePt t="15011" x="11483975" y="5697538"/>
          <p14:tracePt t="15028" x="11466513" y="5688013"/>
          <p14:tracePt t="15045" x="11447463" y="5680075"/>
          <p14:tracePt t="15061" x="11395075" y="5643563"/>
          <p14:tracePt t="15077" x="11323638" y="5599113"/>
          <p14:tracePt t="15094" x="11180763" y="5518150"/>
          <p14:tracePt t="15111" x="11072813" y="5473700"/>
          <p14:tracePt t="15128" x="10991850" y="5438775"/>
          <p14:tracePt t="15145" x="10929938" y="5411788"/>
          <p14:tracePt t="15161" x="10885488" y="5394325"/>
          <p14:tracePt t="15178" x="10848975" y="5384800"/>
          <p14:tracePt t="15195" x="10823575" y="5375275"/>
          <p14:tracePt t="15211" x="10787063" y="5357813"/>
          <p14:tracePt t="15229" x="10742613" y="5357813"/>
          <p14:tracePt t="15245" x="10688638" y="5357813"/>
          <p14:tracePt t="15262" x="10582275" y="5340350"/>
          <p14:tracePt t="15279" x="10483850" y="5330825"/>
          <p14:tracePt t="15296" x="10367963" y="5313363"/>
          <p14:tracePt t="15312" x="10313988" y="5313363"/>
          <p14:tracePt t="15329" x="10252075" y="5313363"/>
          <p14:tracePt t="15346" x="10171113" y="5286375"/>
          <p14:tracePt t="15363" x="10099675" y="5259388"/>
          <p14:tracePt t="15379" x="10018713" y="5241925"/>
          <p14:tracePt t="15396" x="9920288" y="5232400"/>
          <p14:tracePt t="15413" x="9813925" y="5214938"/>
          <p14:tracePt t="15429" x="9715500" y="5205413"/>
          <p14:tracePt t="15446" x="9545638" y="5205413"/>
          <p14:tracePt t="15463" x="9447213" y="5205413"/>
          <p14:tracePt t="15480" x="9375775" y="5205413"/>
          <p14:tracePt t="15497" x="9286875" y="5205413"/>
          <p14:tracePt t="15513" x="9242425" y="5205413"/>
          <p14:tracePt t="15530" x="9188450" y="5205413"/>
          <p14:tracePt t="15547" x="9153525" y="5205413"/>
          <p14:tracePt t="15564" x="9117013" y="5205413"/>
          <p14:tracePt t="15580" x="9090025" y="5205413"/>
          <p14:tracePt t="15597" x="9045575" y="5214938"/>
          <p14:tracePt t="15613" x="8947150" y="5241925"/>
          <p14:tracePt t="15630" x="8875713" y="5276850"/>
          <p14:tracePt t="15647" x="8831263" y="5286375"/>
          <p14:tracePt t="15664" x="8813800" y="5286375"/>
          <p14:tracePt t="15681" x="8804275" y="5286375"/>
          <p14:tracePt t="15726" x="8786813" y="5286375"/>
          <p14:tracePt t="15742" x="8777288" y="5295900"/>
          <p14:tracePt t="15790" x="8769350" y="5295900"/>
          <p14:tracePt t="15839" x="8759825" y="5295900"/>
          <p14:tracePt t="15845" x="8751888" y="5295900"/>
          <p14:tracePt t="15853" x="8742363" y="5286375"/>
          <p14:tracePt t="15870" x="8732838" y="5268913"/>
          <p14:tracePt t="15882" x="8715375" y="5241925"/>
          <p14:tracePt t="15899" x="8688388" y="5187950"/>
          <p14:tracePt t="15916" x="8634413" y="5081588"/>
          <p14:tracePt t="15932" x="8582025" y="4946650"/>
          <p14:tracePt t="15949" x="8528050" y="4830763"/>
          <p14:tracePt t="15965" x="8466138" y="4670425"/>
          <p14:tracePt t="15982" x="8367713" y="4465638"/>
          <p14:tracePt t="15999" x="8340725" y="4367213"/>
          <p14:tracePt t="16016" x="8313738" y="4232275"/>
          <p14:tracePt t="16033" x="8286750" y="4116388"/>
          <p14:tracePt t="16050" x="8277225" y="4044950"/>
          <p14:tracePt t="16066" x="8259763" y="3973513"/>
          <p14:tracePt t="16083" x="8259763" y="3902075"/>
          <p14:tracePt t="16100" x="8242300" y="3813175"/>
          <p14:tracePt t="16117" x="8242300" y="3751263"/>
          <p14:tracePt t="16133" x="8242300" y="3679825"/>
          <p14:tracePt t="16149" x="8232775" y="3616325"/>
          <p14:tracePt t="16166" x="8215313" y="3500438"/>
          <p14:tracePt t="16183" x="8215313" y="3394075"/>
          <p14:tracePt t="16200" x="8215313" y="3259138"/>
          <p14:tracePt t="16217" x="8215313" y="3081338"/>
          <p14:tracePt t="16234" x="8215313" y="2901950"/>
          <p14:tracePt t="16250" x="8215313" y="2751138"/>
          <p14:tracePt t="16267" x="8215313" y="2608263"/>
          <p14:tracePt t="16284" x="8215313" y="2490788"/>
          <p14:tracePt t="16301" x="8215313" y="2393950"/>
          <p14:tracePt t="16317" x="8215313" y="2312988"/>
          <p14:tracePt t="16334" x="8215313" y="2232025"/>
          <p14:tracePt t="16350" x="8215313" y="2205038"/>
          <p14:tracePt t="16367" x="8215313" y="2179638"/>
          <p14:tracePt t="16385" x="8215313" y="2160588"/>
          <p14:tracePt t="16590" x="8215313" y="2170113"/>
          <p14:tracePt t="16598" x="8232775" y="2197100"/>
          <p14:tracePt t="16605" x="8232775" y="2224088"/>
          <p14:tracePt t="16619" x="8251825" y="2251075"/>
          <p14:tracePt t="16635" x="8277225" y="2339975"/>
          <p14:tracePt t="16653" x="8304213" y="2455863"/>
          <p14:tracePt t="16669" x="8385175" y="2625725"/>
          <p14:tracePt t="16685" x="8429625" y="2724150"/>
          <p14:tracePt t="16703" x="8483600" y="2795588"/>
          <p14:tracePt t="16720" x="8518525" y="2874963"/>
          <p14:tracePt t="16736" x="8562975" y="2938463"/>
          <p14:tracePt t="16753" x="8582025" y="3009900"/>
          <p14:tracePt t="16769" x="8609013" y="3071813"/>
          <p14:tracePt t="16787" x="8626475" y="3143250"/>
          <p14:tracePt t="16803" x="8643938" y="3251200"/>
          <p14:tracePt t="16820" x="8670925" y="3340100"/>
          <p14:tracePt t="16837" x="8724900" y="3509963"/>
          <p14:tracePt t="16853" x="8732838" y="3598863"/>
          <p14:tracePt t="16870" x="8759825" y="3697288"/>
          <p14:tracePt t="16887" x="8777288" y="3786188"/>
          <p14:tracePt t="16903" x="8777288" y="3875088"/>
          <p14:tracePt t="16920" x="8796338" y="3965575"/>
          <p14:tracePt t="16937" x="8823325" y="4071938"/>
          <p14:tracePt t="16954" x="8848725" y="4152900"/>
          <p14:tracePt t="16970" x="8875713" y="4241800"/>
          <p14:tracePt t="16987" x="8894763" y="4322763"/>
          <p14:tracePt t="17004" x="8920163" y="4438650"/>
          <p14:tracePt t="17005" x="8920163" y="4483100"/>
          <p14:tracePt t="17020" x="8929688" y="4537075"/>
          <p14:tracePt t="17037" x="8974138" y="4705350"/>
          <p14:tracePt t="17054" x="8983663" y="4822825"/>
          <p14:tracePt t="17071" x="9001125" y="4938713"/>
          <p14:tracePt t="17088" x="9028113" y="5062538"/>
          <p14:tracePt t="17104" x="9037638" y="5187950"/>
          <p14:tracePt t="17121" x="9055100" y="5276850"/>
          <p14:tracePt t="17138" x="9063038" y="5357813"/>
          <p14:tracePt t="17155" x="9063038" y="5438775"/>
          <p14:tracePt t="17172" x="9063038" y="5500688"/>
          <p14:tracePt t="17188" x="9063038" y="5537200"/>
          <p14:tracePt t="17205" x="9063038" y="5589588"/>
          <p14:tracePt t="17222" x="9063038" y="5626100"/>
          <p14:tracePt t="17270" x="9063038" y="5634038"/>
          <p14:tracePt t="17286" x="9063038" y="5653088"/>
          <p14:tracePt t="17293" x="9055100" y="5670550"/>
          <p14:tracePt t="17309" x="9055100" y="5688013"/>
          <p14:tracePt t="17322" x="9055100" y="5705475"/>
          <p14:tracePt t="17339" x="9055100" y="5715000"/>
          <p14:tracePt t="17406" x="9045575" y="5724525"/>
          <p14:tracePt t="17422" x="9028113" y="5724525"/>
          <p14:tracePt t="17429" x="9010650" y="5705475"/>
          <p14:tracePt t="17439" x="9001125" y="5697538"/>
          <p14:tracePt t="17457" x="8966200" y="5634038"/>
          <p14:tracePt t="17473" x="8947150" y="5599113"/>
          <p14:tracePt t="17490" x="8920163" y="5554663"/>
          <p14:tracePt t="17507" x="8912225" y="5510213"/>
          <p14:tracePt t="17509" x="8902700" y="5491163"/>
          <p14:tracePt t="17523" x="8894763" y="5465763"/>
          <p14:tracePt t="17540" x="8885238" y="5411788"/>
          <p14:tracePt t="17557" x="8858250" y="5357813"/>
          <p14:tracePt t="17573" x="8813800" y="5276850"/>
          <p14:tracePt t="17590" x="8732838" y="5133975"/>
          <p14:tracePt t="17607" x="8643938" y="5027613"/>
          <p14:tracePt t="17624" x="8545513" y="4911725"/>
          <p14:tracePt t="17641" x="8429625" y="4786313"/>
          <p14:tracePt t="17658" x="8323263" y="4652963"/>
          <p14:tracePt t="17674" x="8232775" y="4554538"/>
          <p14:tracePt t="17691" x="8143875" y="4419600"/>
          <p14:tracePt t="17708" x="8037513" y="4276725"/>
          <p14:tracePt t="17725" x="7929563" y="4089400"/>
          <p14:tracePt t="17741" x="7831138" y="3929063"/>
          <p14:tracePt t="17758" x="7724775" y="3732213"/>
          <p14:tracePt t="17775" x="7670800" y="3625850"/>
          <p14:tracePt t="17792" x="7616825" y="3544888"/>
          <p14:tracePt t="17808" x="7589838" y="3490913"/>
          <p14:tracePt t="17825" x="7572375" y="3446463"/>
          <p14:tracePt t="17842" x="7554913" y="3411538"/>
          <p14:tracePt t="17859" x="7527925" y="3357563"/>
          <p14:tracePt t="17875" x="7491413" y="3322638"/>
          <p14:tracePt t="17892" x="7466013" y="3276600"/>
          <p14:tracePt t="17909" x="7446963" y="3241675"/>
          <p14:tracePt t="17925" x="7419975" y="3187700"/>
          <p14:tracePt t="17942" x="7358063" y="3081338"/>
          <p14:tracePt t="17959" x="7304088" y="3036888"/>
          <p14:tracePt t="17976" x="7269163" y="2990850"/>
          <p14:tracePt t="17993" x="7232650" y="2955925"/>
          <p14:tracePt t="18009" x="7215188" y="2938463"/>
          <p14:tracePt t="18026" x="7188200" y="2911475"/>
          <p14:tracePt t="18043" x="7153275" y="2884488"/>
          <p14:tracePt t="18060" x="7108825" y="2847975"/>
          <p14:tracePt t="18077" x="7054850" y="2795588"/>
          <p14:tracePt t="18093" x="7037388" y="2786063"/>
          <p14:tracePt t="18109" x="6965950" y="2741613"/>
          <p14:tracePt t="18126" x="6875463" y="2687638"/>
          <p14:tracePt t="18143" x="6813550" y="2652713"/>
          <p14:tracePt t="18160" x="6751638" y="2616200"/>
          <p14:tracePt t="18176" x="6670675" y="2554288"/>
          <p14:tracePt t="18194" x="6599238" y="2482850"/>
          <p14:tracePt t="18210" x="6545263" y="2419350"/>
          <p14:tracePt t="18227" x="6500813" y="2347913"/>
          <p14:tracePt t="18244" x="6446838" y="2286000"/>
          <p14:tracePt t="18261" x="6411913" y="2232025"/>
          <p14:tracePt t="18277" x="6402388" y="2214563"/>
          <p14:tracePt t="18294" x="6375400" y="2170113"/>
          <p14:tracePt t="18311" x="6367463" y="2160588"/>
          <p14:tracePt t="18328" x="6348413" y="2143125"/>
          <p14:tracePt t="18345" x="6340475" y="2133600"/>
          <p14:tracePt t="18361" x="6330950" y="2116138"/>
          <p14:tracePt t="18378" x="6323013" y="2098675"/>
          <p14:tracePt t="18394" x="6313488" y="2089150"/>
          <p14:tracePt t="18411" x="6313488" y="2081213"/>
          <p14:tracePt t="18606" x="6313488" y="2108200"/>
          <p14:tracePt t="18614" x="6313488" y="2143125"/>
          <p14:tracePt t="18622" x="6313488" y="2170113"/>
          <p14:tracePt t="18631" x="6313488" y="2205038"/>
          <p14:tracePt t="18645" x="6313488" y="2295525"/>
          <p14:tracePt t="18662" x="6313488" y="2366963"/>
          <p14:tracePt t="18679" x="6313488" y="2455863"/>
          <p14:tracePt t="18696" x="6313488" y="2527300"/>
          <p14:tracePt t="18713" x="6313488" y="2589213"/>
          <p14:tracePt t="18729" x="6313488" y="2598738"/>
          <p14:tracePt t="18747" x="6313488" y="2625725"/>
          <p14:tracePt t="18763" x="6313488" y="2652713"/>
          <p14:tracePt t="18780" x="6313488" y="2697163"/>
          <p14:tracePt t="18797" x="6313488" y="2732088"/>
          <p14:tracePt t="18813" x="6303963" y="2768600"/>
          <p14:tracePt t="18830" x="6296025" y="2813050"/>
          <p14:tracePt t="18847" x="6296025" y="2830513"/>
          <p14:tracePt t="18864" x="6296025" y="2857500"/>
          <p14:tracePt t="18880" x="6296025" y="2874963"/>
          <p14:tracePt t="18897" x="6296025" y="2919413"/>
          <p14:tracePt t="18913" x="6286500" y="2946400"/>
          <p14:tracePt t="18930" x="6276975" y="2982913"/>
          <p14:tracePt t="18947" x="6276975" y="3009900"/>
          <p14:tracePt t="18964" x="6276975" y="3044825"/>
          <p14:tracePt t="18981" x="6276975" y="3098800"/>
          <p14:tracePt t="18997" x="6276975" y="3116263"/>
          <p14:tracePt t="19014" x="6276975" y="3160713"/>
          <p14:tracePt t="19031" x="6276975" y="3187700"/>
          <p14:tracePt t="19048" x="6276975" y="3214688"/>
          <p14:tracePt t="19065" x="6276975" y="3241675"/>
          <p14:tracePt t="19081" x="6276975" y="3259138"/>
          <p14:tracePt t="19098" x="6276975" y="3276600"/>
          <p14:tracePt t="19115" x="6276975" y="3286125"/>
          <p14:tracePt t="19132" x="6276975" y="3295650"/>
          <p14:tracePt t="19148" x="6276975" y="3303588"/>
          <p14:tracePt t="19311" x="6276975" y="3295650"/>
          <p14:tracePt t="19319" x="6276975" y="3276600"/>
          <p14:tracePt t="19327" x="6276975" y="3259138"/>
          <p14:tracePt t="19334" x="6276975" y="3232150"/>
          <p14:tracePt t="19350" x="6259513" y="3143250"/>
          <p14:tracePt t="19366" x="6259513" y="3081338"/>
          <p14:tracePt t="19382" x="6251575" y="3009900"/>
          <p14:tracePt t="19399" x="6232525" y="2946400"/>
          <p14:tracePt t="19416" x="6232525" y="2901950"/>
          <p14:tracePt t="19433" x="6232525" y="2847975"/>
          <p14:tracePt t="19450" x="6232525" y="2822575"/>
          <p14:tracePt t="19467" x="6232525" y="2786063"/>
          <p14:tracePt t="19483" x="6232525" y="2751138"/>
          <p14:tracePt t="19500" x="6232525" y="2687638"/>
          <p14:tracePt t="19503" x="6232525" y="2652713"/>
          <p14:tracePt t="19517" x="6215063" y="2616200"/>
          <p14:tracePt t="19533" x="6205538" y="2482850"/>
          <p14:tracePt t="19550" x="6205538" y="2384425"/>
          <p14:tracePt t="19567" x="6205538" y="2303463"/>
          <p14:tracePt t="19584" x="6205538" y="2214563"/>
          <p14:tracePt t="19600" x="6205538" y="2160588"/>
          <p14:tracePt t="19617" x="6205538" y="2133600"/>
          <p14:tracePt t="19634" x="6205538" y="2125663"/>
          <p14:tracePt t="19694" x="6205538" y="2108200"/>
          <p14:tracePt t="19971" x="6205538" y="2116138"/>
          <p14:tracePt t="19974" x="6205538" y="2125663"/>
          <p14:tracePt t="19986" x="6205538" y="2133600"/>
          <p14:tracePt t="20003" x="6205538" y="2170113"/>
          <p14:tracePt t="20005" x="6205538" y="2205038"/>
          <p14:tracePt t="20020" x="6205538" y="2224088"/>
          <p14:tracePt t="20036" x="6205538" y="2286000"/>
          <p14:tracePt t="20053" x="6205538" y="2330450"/>
          <p14:tracePt t="20069" x="6205538" y="2374900"/>
          <p14:tracePt t="20086" x="6205538" y="2393950"/>
          <p14:tracePt t="20120" x="6205538" y="2401888"/>
          <p14:tracePt t="20136" x="6205538" y="2411413"/>
          <p14:tracePt t="20154" x="6205538" y="2428875"/>
          <p14:tracePt t="20170" x="6205538" y="2446338"/>
          <p14:tracePt t="20187" x="6224588" y="2482850"/>
          <p14:tracePt t="20204" x="6232525" y="2517775"/>
          <p14:tracePt t="20220" x="6242050" y="2544763"/>
          <p14:tracePt t="20237" x="6251575" y="2571750"/>
          <p14:tracePt t="20254" x="6259513" y="2608263"/>
          <p14:tracePt t="20270" x="6259513" y="2616200"/>
          <p14:tracePt t="20287" x="6259513" y="2625725"/>
          <p14:tracePt t="20584" x="6259513" y="2633663"/>
          <p14:tracePt t="20605" x="6251575" y="2633663"/>
          <p14:tracePt t="20614" x="6242050" y="2633663"/>
          <p14:tracePt t="20622" x="6224588" y="2633663"/>
          <p14:tracePt t="20639" x="6188075" y="2633663"/>
          <p14:tracePt t="20656" x="6143625" y="2652713"/>
          <p14:tracePt t="20673" x="6062663" y="2697163"/>
          <p14:tracePt t="20689" x="5973763" y="2705100"/>
          <p14:tracePt t="20706" x="5848350" y="2751138"/>
          <p14:tracePt t="20723" x="5697538" y="2786063"/>
          <p14:tracePt t="20739" x="5537200" y="2847975"/>
          <p14:tracePt t="20757" x="5276850" y="2928938"/>
          <p14:tracePt t="20773" x="5205413" y="2965450"/>
          <p14:tracePt t="20790" x="4929188" y="3098800"/>
          <p14:tracePt t="20807" x="4741863" y="3170238"/>
          <p14:tracePt t="20824" x="4581525" y="3268663"/>
          <p14:tracePt t="20840" x="4384675" y="3357563"/>
          <p14:tracePt t="20857" x="4205288" y="3438525"/>
          <p14:tracePt t="20874" x="4044950" y="3517900"/>
          <p14:tracePt t="20890" x="3884613" y="3589338"/>
          <p14:tracePt t="20907" x="3759200" y="3643313"/>
          <p14:tracePt t="20924" x="3687763" y="3679825"/>
          <p14:tracePt t="20941" x="3608388" y="3732213"/>
          <p14:tracePt t="20957" x="3544888" y="3768725"/>
          <p14:tracePt t="20974" x="3455988" y="3840163"/>
          <p14:tracePt t="20991" x="3384550" y="3902075"/>
          <p14:tracePt t="21007" x="3295650" y="3983038"/>
          <p14:tracePt t="21024" x="3232150" y="4044950"/>
          <p14:tracePt t="21041" x="3152775" y="4125913"/>
          <p14:tracePt t="21058" x="3125788" y="4197350"/>
          <p14:tracePt t="21075" x="3071813" y="4286250"/>
          <p14:tracePt t="21092" x="3036888" y="4357688"/>
          <p14:tracePt t="21109" x="2973388" y="4456113"/>
          <p14:tracePt t="21125" x="2857500" y="4652963"/>
          <p14:tracePt t="21142" x="2813050" y="4732338"/>
          <p14:tracePt t="21158" x="2759075" y="4830763"/>
          <p14:tracePt t="21175" x="2714625" y="4902200"/>
          <p14:tracePt t="21192" x="2687638" y="4973638"/>
          <p14:tracePt t="21208" x="2643188" y="5062538"/>
          <p14:tracePt t="21225" x="2608263" y="5170488"/>
          <p14:tracePt t="21242" x="2571750" y="5251450"/>
          <p14:tracePt t="21259" x="2536825" y="5340350"/>
          <p14:tracePt t="21276" x="2509838" y="5419725"/>
          <p14:tracePt t="21293" x="2490788" y="5491163"/>
          <p14:tracePt t="21309" x="2465388" y="5554663"/>
          <p14:tracePt t="21326" x="2428875" y="5661025"/>
          <p14:tracePt t="21343" x="2401888" y="5715000"/>
          <p14:tracePt t="21359" x="2401888" y="5759450"/>
          <p14:tracePt t="21377" x="2374900" y="5803900"/>
          <p14:tracePt t="21393" x="2357438" y="5848350"/>
          <p14:tracePt t="21409" x="2347913" y="5875338"/>
          <p14:tracePt t="21427" x="2339975" y="5902325"/>
          <p14:tracePt t="21443" x="2339975" y="5919788"/>
          <p14:tracePt t="21671" x="2330450" y="5919788"/>
          <p14:tracePt t="21686" x="2322513" y="5919788"/>
          <p14:tracePt t="21694" x="2312988" y="5902325"/>
          <p14:tracePt t="21701" x="2303463" y="5894388"/>
          <p14:tracePt t="21711" x="2295525" y="5875338"/>
          <p14:tracePt t="21728" x="2276475" y="5857875"/>
          <p14:tracePt t="21745" x="2251075" y="5822950"/>
          <p14:tracePt t="21761" x="2232025" y="5803900"/>
          <p14:tracePt t="21779" x="2224088" y="5786438"/>
          <p14:tracePt t="26311" x="2232025" y="5776913"/>
          <p14:tracePt t="26326" x="2232025" y="5768975"/>
          <p14:tracePt t="26341" x="2232025" y="5759450"/>
          <p14:tracePt t="26350" x="2241550" y="5751513"/>
          <p14:tracePt t="27262" x="2286000" y="5724525"/>
          <p14:tracePt t="27271" x="2322513" y="5688013"/>
          <p14:tracePt t="27277" x="2339975" y="5670550"/>
          <p14:tracePt t="27289" x="2357438" y="5653088"/>
          <p14:tracePt t="27306" x="2401888" y="5616575"/>
          <p14:tracePt t="27323" x="2438400" y="5572125"/>
          <p14:tracePt t="27339" x="2482850" y="5510213"/>
          <p14:tracePt t="27357" x="2509838" y="5446713"/>
          <p14:tracePt t="27373" x="2554288" y="5394325"/>
          <p14:tracePt t="27390" x="2581275" y="5340350"/>
          <p14:tracePt t="27407" x="2616200" y="5276850"/>
          <p14:tracePt t="27424" x="2652713" y="5251450"/>
          <p14:tracePt t="27440" x="2670175" y="5214938"/>
          <p14:tracePt t="27457" x="2687638" y="5187950"/>
          <p14:tracePt t="27474" x="2705100" y="5153025"/>
          <p14:tracePt t="27491" x="2714625" y="5133975"/>
          <p14:tracePt t="27508" x="2724150" y="5108575"/>
          <p14:tracePt t="27510" x="2724150" y="5099050"/>
          <p14:tracePt t="27526" x="2724150" y="5089525"/>
          <p14:tracePt t="27541" x="2724150" y="5081588"/>
          <p14:tracePt t="27558" x="2724150" y="5062538"/>
          <p14:tracePt t="27574" x="2724150" y="5045075"/>
          <p14:tracePt t="27608" x="2724150" y="5037138"/>
          <p14:tracePt t="27744" x="2724150" y="5045075"/>
          <p14:tracePt t="27752" x="2714625" y="5054600"/>
          <p14:tracePt t="27761" x="2714625" y="5072063"/>
          <p14:tracePt t="27775" x="2697163" y="5089525"/>
          <p14:tracePt t="27792" x="2679700" y="5116513"/>
          <p14:tracePt t="27809" x="2670175" y="5126038"/>
          <p14:tracePt t="27825" x="2660650" y="5133975"/>
          <p14:tracePt t="27870" x="2652713" y="5143500"/>
          <p14:tracePt t="27887" x="2643188" y="5153025"/>
          <p14:tracePt t="27902" x="2625725" y="5160963"/>
          <p14:tracePt t="27909" x="2616200" y="5160963"/>
          <p14:tracePt t="27926" x="2581275" y="5180013"/>
          <p14:tracePt t="27943" x="2554288" y="5187950"/>
          <p14:tracePt t="27960" x="2509838" y="5214938"/>
          <p14:tracePt t="27976" x="2465388" y="5214938"/>
          <p14:tracePt t="27993" x="2384425" y="5241925"/>
          <p14:tracePt t="28009" x="2322513" y="5259388"/>
          <p14:tracePt t="28027" x="2268538" y="5268913"/>
          <p14:tracePt t="28043" x="2224088" y="5268913"/>
          <p14:tracePt t="28060" x="2187575" y="5268913"/>
          <p14:tracePt t="28077" x="2143125" y="5268913"/>
          <p14:tracePt t="28093" x="2108200" y="5268913"/>
          <p14:tracePt t="28110" x="2071688" y="5268913"/>
          <p14:tracePt t="28127" x="2036763" y="5268913"/>
          <p14:tracePt t="28144" x="1990725" y="5241925"/>
          <p14:tracePt t="28161" x="1928813" y="5205413"/>
          <p14:tracePt t="28177" x="1847850" y="5160963"/>
          <p14:tracePt t="28194" x="1776413" y="5099050"/>
          <p14:tracePt t="28211" x="1731963" y="5027613"/>
          <p14:tracePt t="28228" x="1660525" y="4919663"/>
          <p14:tracePt t="28245" x="1581150" y="4795838"/>
          <p14:tracePt t="28261" x="1536700" y="4670425"/>
          <p14:tracePt t="28278" x="1419225" y="4456113"/>
          <p14:tracePt t="28295" x="1339850" y="4286250"/>
          <p14:tracePt t="28311" x="1285875" y="4143375"/>
          <p14:tracePt t="28328" x="1223963" y="3983038"/>
          <p14:tracePt t="28345" x="1169988" y="3795713"/>
          <p14:tracePt t="28361" x="1143000" y="3616325"/>
          <p14:tracePt t="28379" x="1108075" y="3384550"/>
          <p14:tracePt t="28395" x="1098550" y="3187700"/>
          <p14:tracePt t="28411" x="1098550" y="3062288"/>
          <p14:tracePt t="28429" x="1098550" y="3017838"/>
          <p14:tracePt t="28445" x="1098550" y="3000375"/>
          <p14:tracePt t="28462" x="1116013" y="2982913"/>
          <p14:tracePt t="28871" x="1108075" y="2965450"/>
          <p14:tracePt t="28880" x="1108075" y="2894013"/>
          <p14:tracePt t="28886" x="1071563" y="2830513"/>
          <p14:tracePt t="28898" x="1017588" y="2732088"/>
          <p14:tracePt t="28914" x="901700" y="2544763"/>
          <p14:tracePt t="28931" x="741363" y="2241550"/>
          <p14:tracePt t="28947" x="588963" y="1901825"/>
          <p14:tracePt t="28965" x="490538" y="1598613"/>
          <p14:tracePt t="28981" x="455613" y="1419225"/>
          <p14:tracePt t="28998" x="419100" y="1268413"/>
          <p14:tracePt t="29015" x="393700" y="1169988"/>
          <p14:tracePt t="29032" x="374650" y="1116013"/>
          <p14:tracePt t="29049" x="357188" y="1044575"/>
          <p14:tracePt t="29065" x="357188" y="938213"/>
          <p14:tracePt t="29082" x="357188" y="750888"/>
          <p14:tracePt t="29099" x="357188" y="571500"/>
          <p14:tracePt t="29116" x="357188" y="482600"/>
          <p14:tracePt t="29132" x="357188" y="446088"/>
          <p14:tracePt t="29149" x="357188" y="401638"/>
          <p14:tracePt t="29166" x="357188" y="366713"/>
          <p14:tracePt t="29182" x="366713" y="3302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DA9225-41C3-4D16-9A34-2AD8B997B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ZA" dirty="0"/>
              <a:t>Use different approaches to summarise costing totals</a:t>
            </a:r>
          </a:p>
          <a:p>
            <a:pPr lvl="1">
              <a:spcBef>
                <a:spcPts val="0"/>
              </a:spcBef>
            </a:pPr>
            <a:r>
              <a:rPr lang="en-ZA" dirty="0"/>
              <a:t>SUMIF and straight adding</a:t>
            </a:r>
          </a:p>
          <a:p>
            <a:pPr>
              <a:spcBef>
                <a:spcPts val="0"/>
              </a:spcBef>
            </a:pPr>
            <a:r>
              <a:rPr lang="en-ZA" dirty="0"/>
              <a:t>Check for consistency across different costing summaries</a:t>
            </a:r>
          </a:p>
          <a:p>
            <a:pPr lvl="1">
              <a:spcBef>
                <a:spcPts val="0"/>
              </a:spcBef>
            </a:pPr>
            <a:r>
              <a:rPr lang="en-ZA" dirty="0"/>
              <a:t>input cost totals = activity cost totals</a:t>
            </a:r>
          </a:p>
          <a:p>
            <a:pPr>
              <a:spcBef>
                <a:spcPts val="0"/>
              </a:spcBef>
            </a:pPr>
            <a:r>
              <a:rPr lang="en-ZA" dirty="0"/>
              <a:t>Test if the model is robust</a:t>
            </a:r>
          </a:p>
          <a:p>
            <a:pPr lvl="1">
              <a:spcBef>
                <a:spcPts val="0"/>
              </a:spcBef>
            </a:pPr>
            <a:r>
              <a:rPr lang="en-ZA" dirty="0"/>
              <a:t>do ‘back of the envelope’ type calculations to check whether costing results are of the right order of magnitude</a:t>
            </a:r>
          </a:p>
          <a:p>
            <a:pPr lvl="1">
              <a:spcBef>
                <a:spcPts val="0"/>
              </a:spcBef>
            </a:pPr>
            <a:r>
              <a:rPr lang="en-ZA" dirty="0"/>
              <a:t>run extreme scenarios on key demand and input variables and check if the model behaves as expected</a:t>
            </a:r>
          </a:p>
          <a:p>
            <a:pPr lvl="1">
              <a:spcBef>
                <a:spcPts val="0"/>
              </a:spcBef>
            </a:pPr>
            <a:r>
              <a:rPr lang="en-ZA" dirty="0"/>
              <a:t>run incremental scenarios (25, 50, 75%) and check if the results are consistent</a:t>
            </a:r>
          </a:p>
          <a:p>
            <a:pPr lvl="2">
              <a:spcBef>
                <a:spcPts val="0"/>
              </a:spcBef>
            </a:pPr>
            <a:r>
              <a:rPr lang="en-ZA" dirty="0"/>
              <a:t>be aware of the impact of fixed costs versus variable costs</a:t>
            </a:r>
          </a:p>
          <a:p>
            <a:pPr>
              <a:spcBef>
                <a:spcPts val="0"/>
              </a:spcBef>
            </a:pPr>
            <a:r>
              <a:rPr lang="en-ZA" dirty="0"/>
              <a:t>Get a new set of eyes to go through the costing model</a:t>
            </a:r>
          </a:p>
          <a:p>
            <a:pPr lvl="1">
              <a:spcBef>
                <a:spcPts val="0"/>
              </a:spcBef>
            </a:pPr>
            <a:r>
              <a:rPr lang="en-ZA" dirty="0"/>
              <a:t>present the costing model to subject experts</a:t>
            </a:r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B046DF-B018-46B4-8AD3-8BA7A32D0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EBCA16-7E6F-431A-836B-1FE3B747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1" y="244753"/>
            <a:ext cx="9991473" cy="408052"/>
          </a:xfrm>
        </p:spPr>
        <p:txBody>
          <a:bodyPr/>
          <a:lstStyle/>
          <a:p>
            <a:r>
              <a:rPr lang="en-ZA" dirty="0"/>
              <a:t>Step 6 – Check, check, check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E61D2C-5C64-403F-AB73-02670BE7BFFE}"/>
              </a:ext>
            </a:extLst>
          </p:cNvPr>
          <p:cNvGrpSpPr/>
          <p:nvPr/>
        </p:nvGrpSpPr>
        <p:grpSpPr>
          <a:xfrm>
            <a:off x="0" y="108288"/>
            <a:ext cx="1361292" cy="544517"/>
            <a:chOff x="5446328" y="331439"/>
            <a:chExt cx="1361292" cy="544517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DD1F5F98-C416-4EA7-B28A-F04B9CE36D56}"/>
                </a:ext>
              </a:extLst>
            </p:cNvPr>
            <p:cNvSpPr/>
            <p:nvPr/>
          </p:nvSpPr>
          <p:spPr>
            <a:xfrm>
              <a:off x="5446328" y="331439"/>
              <a:ext cx="1361292" cy="54451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18077"/>
                <a:satOff val="14174"/>
                <a:lumOff val="19816"/>
                <a:alphaOff val="0"/>
              </a:schemeClr>
            </a:fillRef>
            <a:effectRef idx="0">
              <a:schemeClr val="accent6">
                <a:shade val="80000"/>
                <a:hueOff val="-318077"/>
                <a:satOff val="14174"/>
                <a:lumOff val="198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15D86941-82E4-4635-9540-0C46BED121DC}"/>
                </a:ext>
              </a:extLst>
            </p:cNvPr>
            <p:cNvSpPr txBox="1"/>
            <p:nvPr/>
          </p:nvSpPr>
          <p:spPr>
            <a:xfrm>
              <a:off x="5718587" y="331439"/>
              <a:ext cx="816775" cy="544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29337" rIns="14669" bIns="29337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  <a:endParaRPr lang="en-US" sz="11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D1C173A-E674-4614-B450-A73FC1672A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499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08"/>
    </mc:Choice>
    <mc:Fallback>
      <p:transition spd="slow" advTm="11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23209" x="152400" y="401638"/>
          <p14:tracePt t="23212" x="160338" y="419100"/>
          <p14:tracePt t="23220" x="187325" y="438150"/>
          <p14:tracePt t="23237" x="241300" y="482600"/>
          <p14:tracePt t="23254" x="276225" y="509588"/>
          <p14:tracePt t="23271" x="312738" y="536575"/>
          <p14:tracePt t="23287" x="339725" y="561975"/>
          <p14:tracePt t="23304" x="393700" y="608013"/>
          <p14:tracePt t="23321" x="428625" y="633413"/>
          <p14:tracePt t="23338" x="455613" y="660400"/>
          <p14:tracePt t="23340" x="465138" y="679450"/>
          <p14:tracePt t="23355" x="482600" y="696913"/>
          <p14:tracePt t="23372" x="517525" y="741363"/>
          <p14:tracePt t="23388" x="517525" y="750888"/>
          <p14:tracePt t="23404" x="536575" y="803275"/>
          <p14:tracePt t="23421" x="554038" y="830263"/>
          <p14:tracePt t="23438" x="571500" y="866775"/>
          <p14:tracePt t="23455" x="581025" y="919163"/>
          <p14:tracePt t="23472" x="588963" y="973138"/>
          <p14:tracePt t="23489" x="598488" y="1009650"/>
          <p14:tracePt t="23505" x="598488" y="1044575"/>
          <p14:tracePt t="23522" x="598488" y="1089025"/>
          <p14:tracePt t="23539" x="598488" y="1125538"/>
          <p14:tracePt t="23556" x="598488" y="1160463"/>
          <p14:tracePt t="23572" x="598488" y="1231900"/>
          <p14:tracePt t="23589" x="598488" y="1285875"/>
          <p14:tracePt t="23606" x="598488" y="1322388"/>
          <p14:tracePt t="23622" x="598488" y="1357313"/>
          <p14:tracePt t="23639" x="598488" y="1393825"/>
          <p14:tracePt t="23656" x="598488" y="1428750"/>
          <p14:tracePt t="23673" x="598488" y="1446213"/>
          <p14:tracePt t="23690" x="598488" y="1465263"/>
          <p14:tracePt t="23706" x="598488" y="1490663"/>
          <p14:tracePt t="23723" x="581025" y="1517650"/>
          <p14:tracePt t="23740" x="581025" y="1536700"/>
          <p14:tracePt t="23757" x="561975" y="1589088"/>
          <p14:tracePt t="23773" x="561975" y="1608138"/>
          <p14:tracePt t="23790" x="554038" y="1633538"/>
          <p14:tracePt t="23807" x="544513" y="1643063"/>
          <p14:tracePt t="23823" x="544513" y="1660525"/>
          <p14:tracePt t="23876" x="544513" y="1679575"/>
          <p14:tracePt t="23902" x="544513" y="1687513"/>
          <p14:tracePt t="23917" x="544513" y="1697038"/>
          <p14:tracePt t="23924" x="544513" y="1704975"/>
          <p14:tracePt t="23940" x="544513" y="1714500"/>
          <p14:tracePt t="23948" x="536575" y="1714500"/>
          <p14:tracePt t="23957" x="527050" y="1724025"/>
          <p14:tracePt t="23989" x="527050" y="1741488"/>
          <p14:tracePt t="24021" x="527050" y="1751013"/>
          <p14:tracePt t="24028" x="527050" y="1758950"/>
          <p14:tracePt t="24045" x="527050" y="1768475"/>
          <p14:tracePt t="24053" x="527050" y="1776413"/>
          <p14:tracePt t="24069" x="527050" y="1785938"/>
          <p14:tracePt t="24093" x="527050" y="1803400"/>
          <p14:tracePt t="25463" x="536575" y="1812925"/>
          <p14:tracePt t="25469" x="544513" y="1822450"/>
          <p14:tracePt t="25482" x="554038" y="1830388"/>
          <p14:tracePt t="25498" x="571500" y="1839913"/>
          <p14:tracePt t="25515" x="581025" y="1839913"/>
          <p14:tracePt t="25532" x="608013" y="1847850"/>
          <p14:tracePt t="25549" x="615950" y="1847850"/>
          <p14:tracePt t="25565" x="625475" y="1847850"/>
          <p14:tracePt t="25582" x="642938" y="1847850"/>
          <p14:tracePt t="25599" x="652463" y="1847850"/>
          <p14:tracePt t="25616" x="687388" y="1847850"/>
          <p14:tracePt t="25632" x="723900" y="1839913"/>
          <p14:tracePt t="25649" x="758825" y="1839913"/>
          <p14:tracePt t="25666" x="803275" y="1830388"/>
          <p14:tracePt t="25683" x="866775" y="1822450"/>
          <p14:tracePt t="25699" x="919163" y="1812925"/>
          <p14:tracePt t="25716" x="965200" y="1803400"/>
          <p14:tracePt t="25733" x="982663" y="1785938"/>
          <p14:tracePt t="25912" x="1000125" y="1785938"/>
          <p14:tracePt t="25934" x="1009650" y="1785938"/>
          <p14:tracePt t="25941" x="1036638" y="1785938"/>
          <p14:tracePt t="25951" x="1054100" y="1785938"/>
          <p14:tracePt t="25967" x="1116013" y="1785938"/>
          <p14:tracePt t="25984" x="1204913" y="1785938"/>
          <p14:tracePt t="26001" x="1330325" y="1785938"/>
          <p14:tracePt t="26018" x="1446213" y="1785938"/>
          <p14:tracePt t="26035" x="1544638" y="1785938"/>
          <p14:tracePt t="26051" x="1687513" y="1785938"/>
          <p14:tracePt t="26068" x="1731963" y="1785938"/>
          <p14:tracePt t="26085" x="1812925" y="1785938"/>
          <p14:tracePt t="26102" x="1857375" y="1785938"/>
          <p14:tracePt t="26119" x="1911350" y="1785938"/>
          <p14:tracePt t="26135" x="1982788" y="1785938"/>
          <p14:tracePt t="26152" x="2089150" y="1785938"/>
          <p14:tracePt t="26169" x="2179638" y="1785938"/>
          <p14:tracePt t="26186" x="2276475" y="1785938"/>
          <p14:tracePt t="26203" x="2374900" y="1785938"/>
          <p14:tracePt t="26219" x="2438400" y="1785938"/>
          <p14:tracePt t="26236" x="2473325" y="1785938"/>
          <p14:tracePt t="26252" x="2490788" y="1776413"/>
          <p14:tracePt t="26308" x="2490788" y="1768475"/>
          <p14:tracePt t="26414" x="2509838" y="1758950"/>
          <p14:tracePt t="26469" x="2509838" y="1751013"/>
          <p14:tracePt t="26477" x="2500313" y="1751013"/>
          <p14:tracePt t="26487" x="2500313" y="1741488"/>
          <p14:tracePt t="26504" x="2473325" y="1731963"/>
          <p14:tracePt t="26521" x="2465388" y="1724025"/>
          <p14:tracePt t="26537" x="2446338" y="1704975"/>
          <p14:tracePt t="26554" x="2428875" y="1697038"/>
          <p14:tracePt t="26571" x="2419350" y="1697038"/>
          <p14:tracePt t="26588" x="2401888" y="1679575"/>
          <p14:tracePt t="26604" x="2401888" y="1670050"/>
          <p14:tracePt t="26621" x="2393950" y="1660525"/>
          <p14:tracePt t="26655" x="2393950" y="1643063"/>
          <p14:tracePt t="26671" x="2374900" y="1616075"/>
          <p14:tracePt t="26688" x="2374900" y="1598613"/>
          <p14:tracePt t="26705" x="2374900" y="1581150"/>
          <p14:tracePt t="26722" x="2374900" y="1571625"/>
          <p14:tracePt t="26738" x="2374900" y="1554163"/>
          <p14:tracePt t="26755" x="2366963" y="1536700"/>
          <p14:tracePt t="26772" x="2330450" y="1509713"/>
          <p14:tracePt t="26788" x="2312988" y="1500188"/>
          <p14:tracePt t="26805" x="2286000" y="1490663"/>
          <p14:tracePt t="26822" x="2259013" y="1482725"/>
          <p14:tracePt t="26839" x="2224088" y="1465263"/>
          <p14:tracePt t="26856" x="2179638" y="1465263"/>
          <p14:tracePt t="26873" x="2108200" y="1446213"/>
          <p14:tracePt t="26889" x="2027238" y="1438275"/>
          <p14:tracePt t="26906" x="1955800" y="1438275"/>
          <p14:tracePt t="26923" x="1866900" y="1438275"/>
          <p14:tracePt t="26940" x="1830388" y="1438275"/>
          <p14:tracePt t="26956" x="1795463" y="1438275"/>
          <p14:tracePt t="26973" x="1751013" y="1455738"/>
          <p14:tracePt t="26989" x="1714500" y="1482725"/>
          <p14:tracePt t="27007" x="1697038" y="1500188"/>
          <p14:tracePt t="27023" x="1670050" y="1527175"/>
          <p14:tracePt t="27040" x="1660525" y="1554163"/>
          <p14:tracePt t="27057" x="1660525" y="1571625"/>
          <p14:tracePt t="27073" x="1660525" y="1581150"/>
          <p14:tracePt t="27090" x="1660525" y="1598613"/>
          <p14:tracePt t="27107" x="1670050" y="1625600"/>
          <p14:tracePt t="27124" x="1704975" y="1652588"/>
          <p14:tracePt t="27140" x="1768475" y="1679575"/>
          <p14:tracePt t="27157" x="1901825" y="1714500"/>
          <p14:tracePt t="27174" x="2017713" y="1724025"/>
          <p14:tracePt t="27191" x="2116138" y="1724025"/>
          <p14:tracePt t="27208" x="2187575" y="1724025"/>
          <p14:tracePt t="27224" x="2251075" y="1714500"/>
          <p14:tracePt t="27241" x="2312988" y="1679575"/>
          <p14:tracePt t="27258" x="2357438" y="1652588"/>
          <p14:tracePt t="27274" x="2374900" y="1616075"/>
          <p14:tracePt t="27291" x="2384425" y="1598613"/>
          <p14:tracePt t="27307" x="2384425" y="1554163"/>
          <p14:tracePt t="27325" x="2384425" y="1482725"/>
          <p14:tracePt t="27341" x="2374900" y="1438275"/>
          <p14:tracePt t="27358" x="2347913" y="1393825"/>
          <p14:tracePt t="27375" x="2330450" y="1366838"/>
          <p14:tracePt t="27392" x="2295525" y="1347788"/>
          <p14:tracePt t="27409" x="2259013" y="1339850"/>
          <p14:tracePt t="27412" x="2232025" y="1330325"/>
          <p14:tracePt t="27425" x="2214563" y="1330325"/>
          <p14:tracePt t="27442" x="2197100" y="1330325"/>
          <p14:tracePt t="27500" x="2187575" y="1330325"/>
          <p14:tracePt t="27525" x="2179638" y="1330325"/>
          <p14:tracePt t="27548" x="2170113" y="1330325"/>
          <p14:tracePt t="27557" x="2160588" y="1339850"/>
          <p14:tracePt t="27580" x="2160588" y="1347788"/>
          <p14:tracePt t="27613" x="2160588" y="1357313"/>
          <p14:tracePt t="27766" x="2160588" y="1366838"/>
          <p14:tracePt t="27781" x="2160588" y="1374775"/>
          <p14:tracePt t="27798" x="2160588" y="1384300"/>
          <p14:tracePt t="27804" x="2160588" y="1393825"/>
          <p14:tracePt t="27812" x="2160588" y="1411288"/>
          <p14:tracePt t="27827" x="2160588" y="1419225"/>
          <p14:tracePt t="27844" x="2160588" y="1438275"/>
          <p14:tracePt t="27860" x="2187575" y="1509713"/>
          <p14:tracePt t="27877" x="2224088" y="1562100"/>
          <p14:tracePt t="27894" x="2276475" y="1633538"/>
          <p14:tracePt t="27911" x="2384425" y="1714500"/>
          <p14:tracePt t="27928" x="2581275" y="1758950"/>
          <p14:tracePt t="27944" x="2813050" y="1795463"/>
          <p14:tracePt t="27961" x="3062288" y="1812925"/>
          <p14:tracePt t="27978" x="3322638" y="1812925"/>
          <p14:tracePt t="27995" x="3571875" y="1812925"/>
          <p14:tracePt t="28012" x="3776663" y="1812925"/>
          <p14:tracePt t="28028" x="3938588" y="1812925"/>
          <p14:tracePt t="28045" x="4125913" y="1795463"/>
          <p14:tracePt t="28061" x="4241800" y="1768475"/>
          <p14:tracePt t="28079" x="4330700" y="1741488"/>
          <p14:tracePt t="28095" x="4465638" y="1704975"/>
          <p14:tracePt t="28112" x="4625975" y="1660525"/>
          <p14:tracePt t="28129" x="4768850" y="1625600"/>
          <p14:tracePt t="28146" x="4867275" y="1581150"/>
          <p14:tracePt t="28162" x="4902200" y="1562100"/>
          <p14:tracePt t="28179" x="4929188" y="1562100"/>
          <p14:tracePt t="28220" x="4938713" y="1562100"/>
          <p14:tracePt t="28228" x="4946650" y="1562100"/>
          <p14:tracePt t="28236" x="4965700" y="1562100"/>
          <p14:tracePt t="28245" x="4983163" y="1562100"/>
          <p14:tracePt t="28263" x="5010150" y="1562100"/>
          <p14:tracePt t="28279" x="5027613" y="1562100"/>
          <p14:tracePt t="28341" x="5037138" y="1554163"/>
          <p14:tracePt t="28357" x="5037138" y="1544638"/>
          <p14:tracePt t="28365" x="5037138" y="1527175"/>
          <p14:tracePt t="28372" x="5027613" y="1517650"/>
          <p14:tracePt t="28382" x="4973638" y="1500188"/>
          <p14:tracePt t="28396" x="4830763" y="1446213"/>
          <p14:tracePt t="28413" x="4608513" y="1411288"/>
          <p14:tracePt t="28430" x="4375150" y="1384300"/>
          <p14:tracePt t="28447" x="4125913" y="1357313"/>
          <p14:tracePt t="28463" x="3894138" y="1357313"/>
          <p14:tracePt t="28480" x="3768725" y="1357313"/>
          <p14:tracePt t="28497" x="3724275" y="1357313"/>
          <p14:tracePt t="28532" x="3724275" y="1366838"/>
          <p14:tracePt t="28548" x="3724275" y="1374775"/>
          <p14:tracePt t="28564" x="3724275" y="1393825"/>
          <p14:tracePt t="28581" x="3724275" y="1411288"/>
          <p14:tracePt t="28597" x="3741738" y="1438275"/>
          <p14:tracePt t="28614" x="3759200" y="1455738"/>
          <p14:tracePt t="28631" x="3776663" y="1482725"/>
          <p14:tracePt t="28648" x="3830638" y="1500188"/>
          <p14:tracePt t="28665" x="3867150" y="1509713"/>
          <p14:tracePt t="28681" x="3884613" y="1509713"/>
          <p14:tracePt t="29127" x="3894138" y="1517650"/>
          <p14:tracePt t="29182" x="3894138" y="1527175"/>
          <p14:tracePt t="29188" x="3884613" y="1527175"/>
          <p14:tracePt t="29200" x="3867150" y="1527175"/>
          <p14:tracePt t="29218" x="3813175" y="1544638"/>
          <p14:tracePt t="29234" x="3724275" y="1544638"/>
          <p14:tracePt t="29251" x="3589338" y="1544638"/>
          <p14:tracePt t="29268" x="3465513" y="1544638"/>
          <p14:tracePt t="29284" x="3276600" y="1544638"/>
          <p14:tracePt t="29301" x="3160713" y="1544638"/>
          <p14:tracePt t="29318" x="3062288" y="1544638"/>
          <p14:tracePt t="29335" x="2928938" y="1544638"/>
          <p14:tracePt t="29352" x="2803525" y="1544638"/>
          <p14:tracePt t="29368" x="2660650" y="1544638"/>
          <p14:tracePt t="29385" x="2536825" y="1544638"/>
          <p14:tracePt t="29402" x="2465388" y="1544638"/>
          <p14:tracePt t="29418" x="2411413" y="1544638"/>
          <p14:tracePt t="29421" x="2401888" y="1544638"/>
          <p14:tracePt t="29435" x="2393950" y="1544638"/>
          <p14:tracePt t="29452" x="2384425" y="1544638"/>
          <p14:tracePt t="29469" x="2357438" y="1544638"/>
          <p14:tracePt t="29486" x="2312988" y="1544638"/>
          <p14:tracePt t="29503" x="2286000" y="1544638"/>
          <p14:tracePt t="29519" x="2251075" y="1544638"/>
          <p14:tracePt t="29536" x="2232025" y="1544638"/>
          <p14:tracePt t="29553" x="2224088" y="1544638"/>
          <p14:tracePt t="29570" x="2214563" y="1544638"/>
          <p14:tracePt t="29603" x="2205038" y="1544638"/>
          <p14:tracePt t="29620" x="2197100" y="1554163"/>
          <p14:tracePt t="29636" x="2187575" y="1562100"/>
          <p14:tracePt t="29653" x="2170113" y="1581150"/>
          <p14:tracePt t="29717" x="2160588" y="1589088"/>
          <p14:tracePt t="29725" x="2160588" y="1598613"/>
          <p14:tracePt t="29741" x="2152650" y="1608138"/>
          <p14:tracePt t="30041" x="2152650" y="1616075"/>
          <p14:tracePt t="30048" x="2179638" y="1616075"/>
          <p14:tracePt t="30055" x="2224088" y="1633538"/>
          <p14:tracePt t="30072" x="2339975" y="1633538"/>
          <p14:tracePt t="30089" x="2544763" y="1679575"/>
          <p14:tracePt t="30106" x="2867025" y="1714500"/>
          <p14:tracePt t="30122" x="3375025" y="1714500"/>
          <p14:tracePt t="30139" x="3938588" y="1714500"/>
          <p14:tracePt t="30156" x="4348163" y="1714500"/>
          <p14:tracePt t="30172" x="4848225" y="1714500"/>
          <p14:tracePt t="30189" x="5062538" y="1714500"/>
          <p14:tracePt t="30206" x="5224463" y="1714500"/>
          <p14:tracePt t="30223" x="5357813" y="1714500"/>
          <p14:tracePt t="30240" x="5456238" y="1714500"/>
          <p14:tracePt t="30256" x="5518150" y="1714500"/>
          <p14:tracePt t="30273" x="5527675" y="1714500"/>
          <p14:tracePt t="30349" x="5518150" y="1714500"/>
          <p14:tracePt t="30356" x="5500688" y="1714500"/>
          <p14:tracePt t="30364" x="5473700" y="1714500"/>
          <p14:tracePt t="30373" x="5446713" y="1714500"/>
          <p14:tracePt t="30390" x="5384800" y="1731963"/>
          <p14:tracePt t="30407" x="5357813" y="1731963"/>
          <p14:tracePt t="30424" x="5322888" y="1751013"/>
          <p14:tracePt t="30441" x="5303838" y="1751013"/>
          <p14:tracePt t="30457" x="5268913" y="1751013"/>
          <p14:tracePt t="30474" x="5214938" y="1751013"/>
          <p14:tracePt t="30491" x="5126038" y="1751013"/>
          <p14:tracePt t="30508" x="4973638" y="1751013"/>
          <p14:tracePt t="30524" x="4795838" y="1751013"/>
          <p14:tracePt t="30541" x="4554538" y="1751013"/>
          <p14:tracePt t="30558" x="4384675" y="1741488"/>
          <p14:tracePt t="30574" x="4187825" y="1687513"/>
          <p14:tracePt t="30591" x="3956050" y="1589088"/>
          <p14:tracePt t="30608" x="3705225" y="1509713"/>
          <p14:tracePt t="30625" x="3357563" y="1401763"/>
          <p14:tracePt t="30642" x="3017838" y="1312863"/>
          <p14:tracePt t="30658" x="2643188" y="1241425"/>
          <p14:tracePt t="30675" x="2339975" y="1169988"/>
          <p14:tracePt t="30692" x="2098675" y="1125538"/>
          <p14:tracePt t="30708" x="1830388" y="1054100"/>
          <p14:tracePt t="30725" x="1509713" y="982663"/>
          <p14:tracePt t="30742" x="1276350" y="946150"/>
          <p14:tracePt t="30759" x="1108075" y="928688"/>
          <p14:tracePt t="30776" x="990600" y="901700"/>
          <p14:tracePt t="30792" x="884238" y="884238"/>
          <p14:tracePt t="30809" x="776288" y="874713"/>
          <p14:tracePt t="30826" x="652463" y="830263"/>
          <p14:tracePt t="30843" x="536575" y="795338"/>
          <p14:tracePt t="30859" x="411163" y="768350"/>
          <p14:tracePt t="30876" x="295275" y="723900"/>
          <p14:tracePt t="30892" x="88900" y="669925"/>
          <p14:tracePt t="30909" x="0" y="633413"/>
          <p14:tracePt t="30926" x="0" y="588963"/>
          <p14:tracePt t="30943" x="0" y="527050"/>
          <p14:tracePt t="30960" x="0" y="473075"/>
          <p14:tracePt t="30977" x="0" y="438150"/>
          <p14:tracePt t="30993" x="0" y="411163"/>
          <p14:tracePt t="31010" x="0" y="401638"/>
          <p14:tracePt t="31191" x="0" y="393700"/>
          <p14:tracePt t="31214" x="9525" y="393700"/>
          <p14:tracePt t="31236" x="26988" y="384175"/>
          <p14:tracePt t="31252" x="26988" y="374650"/>
          <p14:tracePt t="31324" x="44450" y="366713"/>
          <p14:tracePt t="34580" x="61913" y="366713"/>
          <p14:tracePt t="34597" x="61913" y="393700"/>
          <p14:tracePt t="34613" x="53975" y="393700"/>
          <p14:tracePt t="34630" x="53975" y="401638"/>
          <p14:tracePt t="34701" x="53975" y="411163"/>
          <p14:tracePt t="34709" x="44450" y="419100"/>
          <p14:tracePt t="34716" x="36513" y="428625"/>
          <p14:tracePt t="34733" x="36513" y="438150"/>
          <p14:tracePt t="34746" x="36513" y="446088"/>
          <p14:tracePt t="34762" x="26988" y="465138"/>
          <p14:tracePt t="34779" x="26988" y="500063"/>
          <p14:tracePt t="34796" x="26988" y="544513"/>
          <p14:tracePt t="34812" x="26988" y="642938"/>
          <p14:tracePt t="34829" x="26988" y="723900"/>
          <p14:tracePt t="34846" x="26988" y="839788"/>
          <p14:tracePt t="34863" x="71438" y="965200"/>
          <p14:tracePt t="34880" x="98425" y="1081088"/>
          <p14:tracePt t="34896" x="133350" y="1214438"/>
          <p14:tracePt t="34913" x="179388" y="1357313"/>
          <p14:tracePt t="34930" x="214313" y="1490663"/>
          <p14:tracePt t="34947" x="241300" y="1643063"/>
          <p14:tracePt t="34963" x="268288" y="1785938"/>
          <p14:tracePt t="34980" x="285750" y="1911350"/>
          <p14:tracePt t="34997" x="312738" y="2081213"/>
          <p14:tracePt t="35014" x="322263" y="2187575"/>
          <p14:tracePt t="35031" x="339725" y="2312988"/>
          <p14:tracePt t="35047" x="347663" y="2428875"/>
          <p14:tracePt t="35064" x="347663" y="2544763"/>
          <p14:tracePt t="35080" x="347663" y="2660650"/>
          <p14:tracePt t="35098" x="347663" y="2751138"/>
          <p14:tracePt t="35114" x="347663" y="2840038"/>
          <p14:tracePt t="35131" x="347663" y="2911475"/>
          <p14:tracePt t="35148" x="347663" y="3017838"/>
          <p14:tracePt t="35164" x="347663" y="3071813"/>
          <p14:tracePt t="35181" x="347663" y="3116263"/>
          <p14:tracePt t="35198" x="347663" y="3160713"/>
          <p14:tracePt t="35214" x="357188" y="3187700"/>
          <p14:tracePt t="35231" x="366713" y="3197225"/>
          <p14:tracePt t="35248" x="366713" y="3214688"/>
          <p14:tracePt t="35264" x="366713" y="3224213"/>
          <p14:tracePt t="35281" x="374650" y="3232150"/>
          <p14:tracePt t="35298" x="384175" y="3251200"/>
          <p14:tracePt t="35315" x="393700" y="3251200"/>
          <p14:tracePt t="35331" x="393700" y="3259138"/>
          <p14:tracePt t="43721" x="401638" y="3259138"/>
          <p14:tracePt t="43727" x="438150" y="3214688"/>
          <p14:tracePt t="43741" x="490538" y="3036888"/>
          <p14:tracePt t="43758" x="527050" y="2857500"/>
          <p14:tracePt t="43775" x="527050" y="2625725"/>
          <p14:tracePt t="43792" x="527050" y="2347913"/>
          <p14:tracePt t="43808" x="527050" y="2009775"/>
          <p14:tracePt t="43825" x="527050" y="1687513"/>
          <p14:tracePt t="43841" x="527050" y="1393825"/>
          <p14:tracePt t="43858" x="527050" y="1169988"/>
          <p14:tracePt t="43875" x="517525" y="1027113"/>
          <p14:tracePt t="43892" x="500063" y="901700"/>
          <p14:tracePt t="43908" x="490538" y="768350"/>
          <p14:tracePt t="43925" x="465138" y="669925"/>
          <p14:tracePt t="43942" x="446088" y="608013"/>
          <p14:tracePt t="43959" x="438150" y="571500"/>
          <p14:tracePt t="43976" x="419100" y="527050"/>
          <p14:tracePt t="43993" x="401638" y="455613"/>
          <p14:tracePt t="44009" x="384175" y="366713"/>
          <p14:tracePt t="44026" x="374650" y="268288"/>
          <p14:tracePt t="51437" x="169863" y="473075"/>
          <p14:tracePt t="51445" x="204788" y="554038"/>
          <p14:tracePt t="51452" x="250825" y="652463"/>
          <p14:tracePt t="51463" x="285750" y="723900"/>
          <p14:tracePt t="51481" x="347663" y="893763"/>
          <p14:tracePt t="51497" x="393700" y="1036638"/>
          <p14:tracePt t="51513" x="428625" y="1160463"/>
          <p14:tracePt t="51530" x="482600" y="1276350"/>
          <p14:tracePt t="51548" x="615950" y="1465263"/>
          <p14:tracePt t="51564" x="669925" y="1581150"/>
          <p14:tracePt t="51581" x="714375" y="1679575"/>
          <p14:tracePt t="51597" x="741363" y="1758950"/>
          <p14:tracePt t="51614" x="776288" y="1822450"/>
          <p14:tracePt t="51631" x="812800" y="1919288"/>
          <p14:tracePt t="51648" x="866775" y="2036763"/>
          <p14:tracePt t="51664" x="911225" y="2152650"/>
          <p14:tracePt t="51681" x="982663" y="2251075"/>
          <p14:tracePt t="51698" x="1036638" y="2330450"/>
          <p14:tracePt t="51714" x="1108075" y="2419350"/>
          <p14:tracePt t="51732" x="1152525" y="2500313"/>
          <p14:tracePt t="51748" x="1231900" y="2571750"/>
          <p14:tracePt t="51765" x="1303338" y="2670175"/>
          <p14:tracePt t="51782" x="1374775" y="2759075"/>
          <p14:tracePt t="51798" x="1438275" y="2847975"/>
          <p14:tracePt t="51816" x="1536700" y="2965450"/>
          <p14:tracePt t="51832" x="1616075" y="3062288"/>
          <p14:tracePt t="51849" x="1687513" y="3133725"/>
          <p14:tracePt t="51866" x="1741488" y="3205163"/>
          <p14:tracePt t="51882" x="1768475" y="3259138"/>
          <p14:tracePt t="51899" x="1795463" y="3286125"/>
          <p14:tracePt t="51916" x="1803400" y="3330575"/>
          <p14:tracePt t="51918" x="1803400" y="3340100"/>
          <p14:tracePt t="51932" x="1803400" y="3375025"/>
          <p14:tracePt t="51949" x="1812925" y="3419475"/>
          <p14:tracePt t="51966" x="1812925" y="3429000"/>
          <p14:tracePt t="51983" x="1812925" y="3446463"/>
          <p14:tracePt t="51999" x="1822450" y="3465513"/>
          <p14:tracePt t="52016" x="1822450" y="3473450"/>
          <p14:tracePt t="52033" x="1822450" y="3482975"/>
          <p14:tracePt t="52050" x="1822450" y="3500438"/>
          <p14:tracePt t="52083" x="1830388" y="3500438"/>
          <p14:tracePt t="52222" x="1839913" y="3500438"/>
          <p14:tracePt t="55022" x="1847850" y="3500438"/>
          <p14:tracePt t="55046" x="1866900" y="3500438"/>
          <p14:tracePt t="55052" x="1874838" y="3517900"/>
          <p14:tracePt t="55065" x="1884363" y="3517900"/>
          <p14:tracePt t="55081" x="1893888" y="3517900"/>
          <p14:tracePt t="55098" x="1911350" y="3517900"/>
          <p14:tracePt t="55115" x="1919288" y="3517900"/>
          <p14:tracePt t="55132" x="1919288" y="3527425"/>
          <p14:tracePt t="55149" x="1928813" y="3536950"/>
          <p14:tracePt t="55165" x="1938338" y="3544888"/>
          <p14:tracePt t="55182" x="1955800" y="3554413"/>
          <p14:tracePt t="55199" x="1965325" y="3554413"/>
          <p14:tracePt t="55216" x="1973263" y="3571875"/>
          <p14:tracePt t="55249" x="1973263" y="3581400"/>
          <p14:tracePt t="55266" x="1982788" y="3589338"/>
          <p14:tracePt t="55283" x="1982788" y="3608388"/>
          <p14:tracePt t="55637" x="1990725" y="3616325"/>
          <p14:tracePt t="55677" x="2000250" y="3625850"/>
          <p14:tracePt t="55700" x="2009775" y="3625850"/>
          <p14:tracePt t="55716" x="2017713" y="3625850"/>
          <p14:tracePt t="55724" x="2027238" y="3625850"/>
          <p14:tracePt t="55740" x="2044700" y="3625850"/>
          <p14:tracePt t="55764" x="2054225" y="3625850"/>
          <p14:tracePt t="55772" x="2071688" y="3625850"/>
          <p14:tracePt t="55786" x="2081213" y="3625850"/>
          <p14:tracePt t="55802" x="2108200" y="3625850"/>
          <p14:tracePt t="55819" x="2152650" y="3625850"/>
          <p14:tracePt t="55836" x="2197100" y="3625850"/>
          <p14:tracePt t="55852" x="2251075" y="3625850"/>
          <p14:tracePt t="55869" x="2286000" y="3625850"/>
          <p14:tracePt t="55886" x="2347913" y="3625850"/>
          <p14:tracePt t="55903" x="2401888" y="3625850"/>
          <p14:tracePt t="55920" x="2482850" y="3625850"/>
          <p14:tracePt t="55936" x="2598738" y="3625850"/>
          <p14:tracePt t="55953" x="2741613" y="3625850"/>
          <p14:tracePt t="55970" x="2894013" y="3625850"/>
          <p14:tracePt t="55987" x="3062288" y="3625850"/>
          <p14:tracePt t="56003" x="3241675" y="3625850"/>
          <p14:tracePt t="56020" x="3394075" y="3625850"/>
          <p14:tracePt t="56036" x="3581400" y="3625850"/>
          <p14:tracePt t="56053" x="3652838" y="3625850"/>
          <p14:tracePt t="56070" x="3687763" y="3625850"/>
          <p14:tracePt t="56087" x="3705225" y="3625850"/>
          <p14:tracePt t="56104" x="3714750" y="3625850"/>
          <p14:tracePt t="56150" x="3724275" y="3625850"/>
          <p14:tracePt t="56165" x="3732213" y="3625850"/>
          <p14:tracePt t="56189" x="3751263" y="3625850"/>
          <p14:tracePt t="57030" x="3759200" y="3625850"/>
          <p14:tracePt t="57469" x="3768725" y="3625850"/>
          <p14:tracePt t="57477" x="3786188" y="3625850"/>
          <p14:tracePt t="57484" x="3822700" y="3616325"/>
          <p14:tracePt t="57494" x="3848100" y="3616325"/>
          <p14:tracePt t="57511" x="3946525" y="3608388"/>
          <p14:tracePt t="57528" x="4081463" y="3589338"/>
          <p14:tracePt t="57544" x="4205288" y="3589338"/>
          <p14:tracePt t="57561" x="4367213" y="3589338"/>
          <p14:tracePt t="57578" x="4527550" y="3589338"/>
          <p14:tracePt t="57595" x="4687888" y="3589338"/>
          <p14:tracePt t="57612" x="4946650" y="3589338"/>
          <p14:tracePt t="57628" x="5045075" y="3589338"/>
          <p14:tracePt t="57644" x="5322888" y="3554413"/>
          <p14:tracePt t="57662" x="5465763" y="3554413"/>
          <p14:tracePt t="57678" x="5581650" y="3554413"/>
          <p14:tracePt t="57695" x="5715000" y="3554413"/>
          <p14:tracePt t="57711" x="5813425" y="3554413"/>
          <p14:tracePt t="57728" x="5911850" y="3554413"/>
          <p14:tracePt t="57745" x="6037263" y="3554413"/>
          <p14:tracePt t="57762" x="6153150" y="3554413"/>
          <p14:tracePt t="57779" x="6269038" y="3554413"/>
          <p14:tracePt t="57796" x="6367463" y="3554413"/>
          <p14:tracePt t="57812" x="6429375" y="3554413"/>
          <p14:tracePt t="57829" x="6491288" y="3554413"/>
          <p14:tracePt t="57846" x="6537325" y="3554413"/>
          <p14:tracePt t="57862" x="6554788" y="3554413"/>
          <p14:tracePt t="57879" x="6572250" y="3554413"/>
          <p14:tracePt t="57896" x="6608763" y="3554413"/>
          <p14:tracePt t="57912" x="6634163" y="3554413"/>
          <p14:tracePt t="57930" x="6661150" y="3571875"/>
          <p14:tracePt t="57946" x="6670675" y="3571875"/>
          <p14:tracePt t="59761" x="6670675" y="3581400"/>
          <p14:tracePt t="59767" x="6661150" y="3581400"/>
          <p14:tracePt t="59790" x="6653213" y="3589338"/>
          <p14:tracePt t="59812" x="6634163" y="3598863"/>
          <p14:tracePt t="59828" x="6616700" y="3608388"/>
          <p14:tracePt t="59844" x="6608763" y="3608388"/>
          <p14:tracePt t="59853" x="6581775" y="3625850"/>
          <p14:tracePt t="59860" x="6562725" y="3625850"/>
          <p14:tracePt t="59873" x="6537325" y="3625850"/>
          <p14:tracePt t="59890" x="6465888" y="3625850"/>
          <p14:tracePt t="59906" x="6340475" y="3652838"/>
          <p14:tracePt t="59923" x="6188075" y="3670300"/>
          <p14:tracePt t="59925" x="6099175" y="3687763"/>
          <p14:tracePt t="59940" x="5929313" y="3705225"/>
          <p14:tracePt t="59956" x="5759450" y="3732213"/>
          <p14:tracePt t="59973" x="5581650" y="3759200"/>
          <p14:tracePt t="59990" x="5411788" y="3768725"/>
          <p14:tracePt t="60007" x="5251450" y="3795713"/>
          <p14:tracePt t="60023" x="5116513" y="3813175"/>
          <p14:tracePt t="60040" x="4973638" y="3840163"/>
          <p14:tracePt t="60057" x="4840288" y="3867150"/>
          <p14:tracePt t="60074" x="4687888" y="3911600"/>
          <p14:tracePt t="60091" x="4581525" y="3929063"/>
          <p14:tracePt t="60107" x="4473575" y="3929063"/>
          <p14:tracePt t="60124" x="4340225" y="3929063"/>
          <p14:tracePt t="60141" x="4276725" y="3929063"/>
          <p14:tracePt t="60158" x="4224338" y="3929063"/>
          <p14:tracePt t="60174" x="4179888" y="3946525"/>
          <p14:tracePt t="60191" x="4133850" y="3965575"/>
          <p14:tracePt t="60208" x="4089400" y="3983038"/>
          <p14:tracePt t="60225" x="4062413" y="4010025"/>
          <p14:tracePt t="60242" x="4037013" y="4027488"/>
          <p14:tracePt t="60258" x="4010025" y="4037013"/>
          <p14:tracePt t="60275" x="4000500" y="4044950"/>
          <p14:tracePt t="60292" x="3990975" y="4044950"/>
          <p14:tracePt t="62342" x="3990975" y="4054475"/>
          <p14:tracePt t="62429" x="4000500" y="4054475"/>
          <p14:tracePt t="62437" x="4000500" y="4062413"/>
          <p14:tracePt t="62460" x="4010025" y="4062413"/>
          <p14:tracePt t="62468" x="4017963" y="4062413"/>
          <p14:tracePt t="62476" x="4027488" y="4062413"/>
          <p14:tracePt t="62486" x="4037013" y="4062413"/>
          <p14:tracePt t="62503" x="4062413" y="4062413"/>
          <p14:tracePt t="62519" x="4081463" y="4062413"/>
          <p14:tracePt t="62536" x="4125913" y="4062413"/>
          <p14:tracePt t="62553" x="4187825" y="4062413"/>
          <p14:tracePt t="62570" x="4276725" y="4062413"/>
          <p14:tracePt t="62587" x="4375150" y="4062413"/>
          <p14:tracePt t="62603" x="4510088" y="4062413"/>
          <p14:tracePt t="62620" x="4724400" y="4062413"/>
          <p14:tracePt t="62637" x="4848225" y="4062413"/>
          <p14:tracePt t="62653" x="5010150" y="4062413"/>
          <p14:tracePt t="62670" x="5153025" y="4062413"/>
          <p14:tracePt t="62687" x="5286375" y="4062413"/>
          <p14:tracePt t="62703" x="5402263" y="4062413"/>
          <p14:tracePt t="62721" x="5545138" y="4062413"/>
          <p14:tracePt t="62737" x="5715000" y="4062413"/>
          <p14:tracePt t="62754" x="5884863" y="4081463"/>
          <p14:tracePt t="62771" x="6170613" y="4108450"/>
          <p14:tracePt t="62788" x="6276975" y="4108450"/>
          <p14:tracePt t="62804" x="6527800" y="4108450"/>
          <p14:tracePt t="62821" x="6670675" y="4125913"/>
          <p14:tracePt t="62838" x="6813550" y="4125913"/>
          <p14:tracePt t="62855" x="6929438" y="4125913"/>
          <p14:tracePt t="62871" x="7018338" y="4125913"/>
          <p14:tracePt t="62888" x="7081838" y="4125913"/>
          <p14:tracePt t="62905" x="7143750" y="4125913"/>
          <p14:tracePt t="62922" x="7161213" y="4125913"/>
          <p14:tracePt t="63141" x="7170738" y="4125913"/>
          <p14:tracePt t="63150" x="7170738" y="4133850"/>
          <p14:tracePt t="63245" x="7161213" y="4143375"/>
          <p14:tracePt t="63253" x="7153275" y="4143375"/>
          <p14:tracePt t="63269" x="7143750" y="4143375"/>
          <p14:tracePt t="63277" x="7134225" y="4152900"/>
          <p14:tracePt t="63290" x="7126288" y="4152900"/>
          <p14:tracePt t="63309" x="7108825" y="4152900"/>
          <p14:tracePt t="63517" x="7099300" y="4170363"/>
          <p14:tracePt t="63532" x="7089775" y="4170363"/>
          <p14:tracePt t="63541" x="7081838" y="4179888"/>
          <p14:tracePt t="63548" x="7072313" y="4179888"/>
          <p14:tracePt t="63558" x="7062788" y="4179888"/>
          <p14:tracePt t="63575" x="7037388" y="4187825"/>
          <p14:tracePt t="63592" x="7000875" y="4197350"/>
          <p14:tracePt t="63608" x="6965950" y="4205288"/>
          <p14:tracePt t="63625" x="6919913" y="4205288"/>
          <p14:tracePt t="63642" x="6858000" y="4205288"/>
          <p14:tracePt t="63658" x="6796088" y="4205288"/>
          <p14:tracePt t="63675" x="6732588" y="4205288"/>
          <p14:tracePt t="63692" x="6626225" y="4205288"/>
          <p14:tracePt t="63709" x="6527800" y="4205288"/>
          <p14:tracePt t="63726" x="6429375" y="4205288"/>
          <p14:tracePt t="63742" x="6313488" y="4205288"/>
          <p14:tracePt t="63759" x="6180138" y="4205288"/>
          <p14:tracePt t="63776" x="6045200" y="4205288"/>
          <p14:tracePt t="63793" x="5911850" y="4224338"/>
          <p14:tracePt t="63810" x="5803900" y="4232275"/>
          <p14:tracePt t="63826" x="5670550" y="4251325"/>
          <p14:tracePt t="63843" x="5554663" y="4251325"/>
          <p14:tracePt t="63860" x="5446713" y="4251325"/>
          <p14:tracePt t="63876" x="5330825" y="4251325"/>
          <p14:tracePt t="63893" x="5170488" y="4251325"/>
          <p14:tracePt t="63910" x="5018088" y="4251325"/>
          <p14:tracePt t="63927" x="4902200" y="4251325"/>
          <p14:tracePt t="63943" x="4795838" y="4259263"/>
          <p14:tracePt t="63960" x="4714875" y="4286250"/>
          <p14:tracePt t="63977" x="4633913" y="4303713"/>
          <p14:tracePt t="63994" x="4581525" y="4303713"/>
          <p14:tracePt t="64011" x="4518025" y="4303713"/>
          <p14:tracePt t="64027" x="4465638" y="4330700"/>
          <p14:tracePt t="64043" x="4394200" y="4340225"/>
          <p14:tracePt t="64060" x="4375150" y="4340225"/>
          <p14:tracePt t="64077" x="4367213" y="4340225"/>
          <p14:tracePt t="64294" x="4357688" y="4340225"/>
          <p14:tracePt t="64325" x="4348163" y="4340225"/>
          <p14:tracePt t="64350" x="4330700" y="4348163"/>
          <p14:tracePt t="64380" x="4330700" y="4357688"/>
          <p14:tracePt t="64389" x="4322763" y="4357688"/>
          <p14:tracePt t="64405" x="4313238" y="4357688"/>
          <p14:tracePt t="65972" x="4303713" y="4367213"/>
          <p14:tracePt t="66493" x="4303713" y="4375150"/>
          <p14:tracePt t="66501" x="4295775" y="4394200"/>
          <p14:tracePt t="66508" x="4286250" y="4394200"/>
          <p14:tracePt t="66523" x="4276725" y="4411663"/>
          <p14:tracePt t="66540" x="4251325" y="4429125"/>
          <p14:tracePt t="66556" x="4205288" y="4473575"/>
          <p14:tracePt t="66573" x="4170363" y="4510088"/>
          <p14:tracePt t="66590" x="4152900" y="4554538"/>
          <p14:tracePt t="66607" x="4133850" y="4598988"/>
          <p14:tracePt t="66623" x="4098925" y="4625975"/>
          <p14:tracePt t="66641" x="4089400" y="4643438"/>
          <p14:tracePt t="66657" x="4071938" y="4670425"/>
          <p14:tracePt t="66674" x="4062413" y="4679950"/>
          <p14:tracePt t="66757" x="4062413" y="4687888"/>
          <p14:tracePt t="66764" x="4044950" y="4687888"/>
          <p14:tracePt t="66774" x="4037013" y="4697413"/>
          <p14:tracePt t="66791" x="4027488" y="4705350"/>
          <p14:tracePt t="66808" x="4010025" y="4714875"/>
          <p14:tracePt t="66825" x="3990975" y="4732338"/>
          <p14:tracePt t="66842" x="3973513" y="4732338"/>
          <p14:tracePt t="66858" x="3946525" y="4741863"/>
          <p14:tracePt t="66875" x="3938588" y="4741863"/>
          <p14:tracePt t="66892" x="3919538" y="4751388"/>
          <p14:tracePt t="66908" x="3902075" y="4751388"/>
          <p14:tracePt t="66957" x="3894138" y="4759325"/>
          <p14:tracePt t="68166" x="3884613" y="4759325"/>
          <p14:tracePt t="68182" x="3867150" y="4768850"/>
          <p14:tracePt t="68204" x="3848100" y="4776788"/>
          <p14:tracePt t="68213" x="3848100" y="4786313"/>
          <p14:tracePt t="68357" x="3830638" y="4795838"/>
          <p14:tracePt t="68886" x="3830638" y="4803775"/>
          <p14:tracePt t="68909" x="3830638" y="4813300"/>
          <p14:tracePt t="69142" x="3830638" y="4822825"/>
          <p14:tracePt t="69150" x="3830638" y="4830763"/>
          <p14:tracePt t="69656" x="3830638" y="4840288"/>
          <p14:tracePt t="69667" x="3830638" y="4848225"/>
          <p14:tracePt t="70382" x="3840163" y="4857750"/>
          <p14:tracePt t="70397" x="3857625" y="4857750"/>
          <p14:tracePt t="70404" x="3875088" y="4857750"/>
          <p14:tracePt t="70412" x="3902075" y="4857750"/>
          <p14:tracePt t="70426" x="3938588" y="4857750"/>
          <p14:tracePt t="70443" x="4027488" y="4857750"/>
          <p14:tracePt t="70460" x="4179888" y="4857750"/>
          <p14:tracePt t="70476" x="4589463" y="4857750"/>
          <p14:tracePt t="70493" x="5010150" y="4848225"/>
          <p14:tracePt t="70510" x="5456238" y="4840288"/>
          <p14:tracePt t="70527" x="5822950" y="4840288"/>
          <p14:tracePt t="70543" x="6108700" y="4813300"/>
          <p14:tracePt t="70560" x="6296025" y="4803775"/>
          <p14:tracePt t="70577" x="6419850" y="4786313"/>
          <p14:tracePt t="70594" x="6446838" y="4786313"/>
          <p14:tracePt t="70611" x="6456363" y="4786313"/>
          <p14:tracePt t="70814" x="6438900" y="4768850"/>
          <p14:tracePt t="70837" x="6411913" y="4768850"/>
          <p14:tracePt t="70852" x="6402388" y="4768850"/>
          <p14:tracePt t="70861" x="6394450" y="4751388"/>
          <p14:tracePt t="70877" x="6384925" y="4751388"/>
          <p14:tracePt t="70884" x="6367463" y="4741863"/>
          <p14:tracePt t="70900" x="6348413" y="4741863"/>
          <p14:tracePt t="70912" x="6303963" y="4732338"/>
          <p14:tracePt t="70929" x="6269038" y="4732338"/>
          <p14:tracePt t="70946" x="6224588" y="4732338"/>
          <p14:tracePt t="70962" x="6161088" y="4732338"/>
          <p14:tracePt t="70979" x="6081713" y="4732338"/>
          <p14:tracePt t="70996" x="5983288" y="4732338"/>
          <p14:tracePt t="71012" x="5822950" y="4732338"/>
          <p14:tracePt t="71029" x="5741988" y="4732338"/>
          <p14:tracePt t="71046" x="5697538" y="4732338"/>
          <p14:tracePt t="71084" x="5688013" y="4732338"/>
          <p14:tracePt t="71116" x="5680075" y="4732338"/>
          <p14:tracePt t="71124" x="5661025" y="4732338"/>
          <p14:tracePt t="71133" x="5653088" y="4732338"/>
          <p14:tracePt t="71147" x="5626100" y="4732338"/>
          <p14:tracePt t="71163" x="5608638" y="4732338"/>
          <p14:tracePt t="71180" x="5581650" y="4741863"/>
          <p14:tracePt t="71197" x="5537200" y="4751388"/>
          <p14:tracePt t="71213" x="5527675" y="4751388"/>
          <p14:tracePt t="71230" x="5518150" y="4751388"/>
          <p14:tracePt t="71247" x="5510213" y="4759325"/>
          <p14:tracePt t="71575" x="5527675" y="4759325"/>
          <p14:tracePt t="71581" x="5545138" y="4776788"/>
          <p14:tracePt t="71588" x="5589588" y="4776788"/>
          <p14:tracePt t="71599" x="5616575" y="4786313"/>
          <p14:tracePt t="71615" x="5670550" y="4786313"/>
          <p14:tracePt t="71632" x="5715000" y="4786313"/>
          <p14:tracePt t="71649" x="5741988" y="4786313"/>
          <p14:tracePt t="71666" x="5759450" y="4795838"/>
          <p14:tracePt t="71682" x="5776913" y="4795838"/>
          <p14:tracePt t="71699" x="5795963" y="4795838"/>
          <p14:tracePt t="71732" x="5803900" y="4803775"/>
          <p14:tracePt t="71772" x="5813425" y="4803775"/>
          <p14:tracePt t="71797" x="5822950" y="4803775"/>
          <p14:tracePt t="71813" x="5830888" y="4803775"/>
          <p14:tracePt t="71821" x="5840413" y="4803775"/>
          <p14:tracePt t="71837" x="5848350" y="4803775"/>
          <p14:tracePt t="71845" x="5857875" y="4803775"/>
          <p14:tracePt t="71860" x="5875338" y="4803775"/>
          <p14:tracePt t="71868" x="5894388" y="4803775"/>
          <p14:tracePt t="71884" x="5902325" y="4795838"/>
          <p14:tracePt t="71900" x="5956300" y="4776788"/>
          <p14:tracePt t="71917" x="5991225" y="4776788"/>
          <p14:tracePt t="71934" x="6010275" y="4768850"/>
          <p14:tracePt t="71982" x="6010275" y="4759325"/>
          <p14:tracePt t="72117" x="6018213" y="4759325"/>
          <p14:tracePt t="72125" x="6027738" y="4759325"/>
          <p14:tracePt t="72134" x="6045200" y="4759325"/>
          <p14:tracePt t="72152" x="6108700" y="4759325"/>
          <p14:tracePt t="72169" x="6170613" y="4751388"/>
          <p14:tracePt t="72185" x="6259513" y="4741863"/>
          <p14:tracePt t="72202" x="6303963" y="4724400"/>
          <p14:tracePt t="72219" x="6357938" y="4724400"/>
          <p14:tracePt t="72236" x="6402388" y="4714875"/>
          <p14:tracePt t="72252" x="6419850" y="4714875"/>
          <p14:tracePt t="72269" x="6456363" y="4714875"/>
          <p14:tracePt t="72286" x="6491288" y="4714875"/>
          <p14:tracePt t="72340" x="6510338" y="4714875"/>
          <p14:tracePt t="72846" x="6518275" y="4714875"/>
          <p14:tracePt t="73245" x="6518275" y="4732338"/>
          <p14:tracePt t="73485" x="6518275" y="4741863"/>
          <p14:tracePt t="73623" x="6527800" y="4741863"/>
          <p14:tracePt t="73646" x="6537325" y="4741863"/>
          <p14:tracePt t="73701" x="6554788" y="4741863"/>
          <p14:tracePt t="73709" x="6554788" y="4751388"/>
          <p14:tracePt t="73716" x="6562725" y="4751388"/>
          <p14:tracePt t="73727" x="6572250" y="4751388"/>
          <p14:tracePt t="73743" x="6616700" y="4759325"/>
          <p14:tracePt t="73760" x="6680200" y="4768850"/>
          <p14:tracePt t="73777" x="6777038" y="4768850"/>
          <p14:tracePt t="73793" x="6902450" y="4768850"/>
          <p14:tracePt t="73810" x="7010400" y="4768850"/>
          <p14:tracePt t="73827" x="7251700" y="4768850"/>
          <p14:tracePt t="73843" x="7419975" y="4768850"/>
          <p14:tracePt t="73860" x="7626350" y="4768850"/>
          <p14:tracePt t="73877" x="7796213" y="4768850"/>
          <p14:tracePt t="73894" x="7947025" y="4768850"/>
          <p14:tracePt t="73911" x="8072438" y="4776788"/>
          <p14:tracePt t="73928" x="8188325" y="4795838"/>
          <p14:tracePt t="73944" x="8323263" y="4795838"/>
          <p14:tracePt t="73961" x="8429625" y="4795838"/>
          <p14:tracePt t="73978" x="8518525" y="4795838"/>
          <p14:tracePt t="73994" x="8582025" y="4795838"/>
          <p14:tracePt t="74012" x="8715375" y="4795838"/>
          <p14:tracePt t="74028" x="8831263" y="4795838"/>
          <p14:tracePt t="74044" x="9018588" y="4795838"/>
          <p14:tracePt t="74061" x="9269413" y="4795838"/>
          <p14:tracePt t="74078" x="9599613" y="4759325"/>
          <p14:tracePt t="74094" x="9947275" y="4697413"/>
          <p14:tracePt t="74112" x="10252075" y="4687888"/>
          <p14:tracePt t="74129" x="10466388" y="4687888"/>
          <p14:tracePt t="74145" x="10617200" y="4687888"/>
          <p14:tracePt t="74162" x="10742613" y="4687888"/>
          <p14:tracePt t="74179" x="10814050" y="4687888"/>
          <p14:tracePt t="74196" x="10868025" y="4687888"/>
          <p14:tracePt t="74212" x="10875963" y="4687888"/>
          <p14:tracePt t="74317" x="10848975" y="4687888"/>
          <p14:tracePt t="74325" x="10823575" y="4687888"/>
          <p14:tracePt t="74334" x="10777538" y="4687888"/>
          <p14:tracePt t="74346" x="10706100" y="4714875"/>
          <p14:tracePt t="74363" x="10563225" y="4741863"/>
          <p14:tracePt t="74380" x="10287000" y="4741863"/>
          <p14:tracePt t="74396" x="10144125" y="4741863"/>
          <p14:tracePt t="74413" x="10028238" y="4741863"/>
          <p14:tracePt t="74430" x="9939338" y="4741863"/>
          <p14:tracePt t="74447" x="9848850" y="4741863"/>
          <p14:tracePt t="74463" x="9777413" y="4741863"/>
          <p14:tracePt t="74481" x="9680575" y="4741863"/>
          <p14:tracePt t="74497" x="9572625" y="4741863"/>
          <p14:tracePt t="74514" x="9466263" y="4741863"/>
          <p14:tracePt t="74531" x="9340850" y="4768850"/>
          <p14:tracePt t="74548" x="9180513" y="4776788"/>
          <p14:tracePt t="74564" x="9045575" y="4803775"/>
          <p14:tracePt t="74580" x="8912225" y="4822825"/>
          <p14:tracePt t="74597" x="8804275" y="4848225"/>
          <p14:tracePt t="74614" x="8715375" y="4857750"/>
          <p14:tracePt t="74631" x="8599488" y="4867275"/>
          <p14:tracePt t="74647" x="8518525" y="4875213"/>
          <p14:tracePt t="74664" x="8385175" y="4894263"/>
          <p14:tracePt t="74681" x="8242300" y="4919663"/>
          <p14:tracePt t="74698" x="8099425" y="4938713"/>
          <p14:tracePt t="74714" x="7947025" y="4965700"/>
          <p14:tracePt t="74732" x="7688263" y="4991100"/>
          <p14:tracePt t="74748" x="7518400" y="5010150"/>
          <p14:tracePt t="74765" x="7358063" y="5010150"/>
          <p14:tracePt t="74781" x="7197725" y="5010150"/>
          <p14:tracePt t="74798" x="7018338" y="5010150"/>
          <p14:tracePt t="74815" x="6867525" y="5018088"/>
          <p14:tracePt t="74832" x="6688138" y="5037138"/>
          <p14:tracePt t="74848" x="6527800" y="5045075"/>
          <p14:tracePt t="74866" x="6394450" y="5072063"/>
          <p14:tracePt t="74882" x="6259513" y="5072063"/>
          <p14:tracePt t="74899" x="6126163" y="5099050"/>
          <p14:tracePt t="74915" x="5991225" y="5099050"/>
          <p14:tracePt t="74917" x="5929313" y="5116513"/>
          <p14:tracePt t="74932" x="5795963" y="5126038"/>
          <p14:tracePt t="74949" x="5697538" y="5153025"/>
          <p14:tracePt t="74966" x="5634038" y="5153025"/>
          <p14:tracePt t="74982" x="5581650" y="5170488"/>
          <p14:tracePt t="74999" x="5537200" y="5180013"/>
          <p14:tracePt t="75016" x="5483225" y="5187950"/>
          <p14:tracePt t="75032" x="5456238" y="5187950"/>
          <p14:tracePt t="75049" x="5411788" y="5187950"/>
          <p14:tracePt t="75066" x="5367338" y="5197475"/>
          <p14:tracePt t="75083" x="5322888" y="5205413"/>
          <p14:tracePt t="75100" x="5303838" y="5205413"/>
          <p14:tracePt t="75116" x="5268913" y="5205413"/>
          <p14:tracePt t="75133" x="5224463" y="5214938"/>
          <p14:tracePt t="75150" x="5160963" y="5214938"/>
          <p14:tracePt t="75167" x="5037138" y="5232400"/>
          <p14:tracePt t="75184" x="4894263" y="5259388"/>
          <p14:tracePt t="75200" x="4751388" y="5286375"/>
          <p14:tracePt t="75217" x="4652963" y="5295900"/>
          <p14:tracePt t="75234" x="4554538" y="5322888"/>
          <p14:tracePt t="75251" x="4500563" y="5348288"/>
          <p14:tracePt t="75268" x="4465638" y="5357813"/>
          <p14:tracePt t="75284" x="4411663" y="5375275"/>
          <p14:tracePt t="75301" x="4384675" y="5384800"/>
          <p14:tracePt t="75318" x="4322763" y="5419725"/>
          <p14:tracePt t="75335" x="4268788" y="5446713"/>
          <p14:tracePt t="75351" x="4214813" y="5465763"/>
          <p14:tracePt t="75368" x="4179888" y="5473700"/>
          <p14:tracePt t="75385" x="4152900" y="5491163"/>
          <p14:tracePt t="75401" x="4133850" y="5510213"/>
          <p14:tracePt t="75418" x="4125913" y="5518150"/>
          <p14:tracePt t="75420" x="4116388" y="5527675"/>
          <p14:tracePt t="75437" x="4098925" y="5545138"/>
          <p14:tracePt t="75452" x="4089400" y="5554663"/>
          <p14:tracePt t="75468" x="4054475" y="5572125"/>
          <p14:tracePt t="75485" x="3973513" y="5626100"/>
          <p14:tracePt t="75502" x="3929063" y="5643563"/>
          <p14:tracePt t="75519" x="3875088" y="5661025"/>
          <p14:tracePt t="75536" x="3848100" y="5680075"/>
          <p14:tracePt t="75553" x="3822700" y="5688013"/>
          <p14:tracePt t="75569" x="3803650" y="5697538"/>
          <p14:tracePt t="75586" x="3786188" y="5705475"/>
          <p14:tracePt t="75603" x="3759200" y="5715000"/>
          <p14:tracePt t="75620" x="3732213" y="5715000"/>
          <p14:tracePt t="75636" x="3679825" y="5715000"/>
          <p14:tracePt t="75653" x="3633788" y="5715000"/>
          <p14:tracePt t="75669" x="3598863" y="5715000"/>
          <p14:tracePt t="75686" x="3544888" y="5670550"/>
          <p14:tracePt t="75703" x="3509963" y="5643563"/>
          <p14:tracePt t="75720" x="3509963" y="5626100"/>
          <p14:tracePt t="75753" x="3500438" y="5616575"/>
          <p14:tracePt t="77999" x="3490913" y="5616575"/>
          <p14:tracePt t="78021" x="3490913" y="5626100"/>
          <p14:tracePt t="78036" x="3490913" y="5634038"/>
          <p14:tracePt t="78068" x="3482975" y="5653088"/>
          <p14:tracePt t="78092" x="3465513" y="5653088"/>
          <p14:tracePt t="78108" x="3455988" y="5653088"/>
          <p14:tracePt t="78117" x="3429000" y="5653088"/>
          <p14:tracePt t="78132" x="3419475" y="5653088"/>
          <p14:tracePt t="78140" x="3394075" y="5653088"/>
          <p14:tracePt t="78148" x="3367088" y="5653088"/>
          <p14:tracePt t="78165" x="3313113" y="5653088"/>
          <p14:tracePt t="78182" x="3251200" y="5653088"/>
          <p14:tracePt t="78199" x="3179763" y="5653088"/>
          <p14:tracePt t="78215" x="3116263" y="5653088"/>
          <p14:tracePt t="78232" x="3062288" y="5653088"/>
          <p14:tracePt t="78249" x="3017838" y="5626100"/>
          <p14:tracePt t="78265" x="2973388" y="5616575"/>
          <p14:tracePt t="78282" x="2946400" y="5599113"/>
          <p14:tracePt t="78299" x="2884488" y="5581650"/>
          <p14:tracePt t="78316" x="2867025" y="5572125"/>
          <p14:tracePt t="78332" x="2857500" y="5562600"/>
          <p14:tracePt t="78350" x="2847975" y="5562600"/>
          <p14:tracePt t="78429" x="2847975" y="5554663"/>
          <p14:tracePt t="78452" x="2830513" y="5554663"/>
          <p14:tracePt t="78566" x="2822575" y="5545138"/>
          <p14:tracePt t="78591" x="2822575" y="5537200"/>
          <p14:tracePt t="78604" x="2813050" y="5537200"/>
          <p14:tracePt t="78620" x="2813050" y="5527675"/>
          <p14:tracePt t="78652" x="2813050" y="5518150"/>
          <p14:tracePt t="78741" x="2813050" y="5510213"/>
          <p14:tracePt t="78765" x="2822575" y="5510213"/>
          <p14:tracePt t="78772" x="2840038" y="5510213"/>
          <p14:tracePt t="78782" x="2857500" y="5491163"/>
          <p14:tracePt t="78788" x="2874963" y="5491163"/>
          <p14:tracePt t="78802" x="2894013" y="5491163"/>
          <p14:tracePt t="78819" x="2946400" y="5483225"/>
          <p14:tracePt t="78836" x="3017838" y="5473700"/>
          <p14:tracePt t="78852" x="3044825" y="5473700"/>
          <p14:tracePt t="78869" x="3116263" y="5473700"/>
          <p14:tracePt t="78886" x="3152775" y="5473700"/>
          <p14:tracePt t="78902" x="3187700" y="5483225"/>
          <p14:tracePt t="78919" x="3232150" y="5491163"/>
          <p14:tracePt t="78936" x="3276600" y="5510213"/>
          <p14:tracePt t="78953" x="3330575" y="5510213"/>
          <p14:tracePt t="78970" x="3367088" y="5510213"/>
          <p14:tracePt t="78986" x="3394075" y="5510213"/>
          <p14:tracePt t="79003" x="3429000" y="5510213"/>
          <p14:tracePt t="79020" x="3465513" y="5510213"/>
          <p14:tracePt t="79036" x="3544888" y="5510213"/>
          <p14:tracePt t="79053" x="3616325" y="5510213"/>
          <p14:tracePt t="79070" x="3679825" y="5527675"/>
          <p14:tracePt t="79087" x="3803650" y="5527675"/>
          <p14:tracePt t="79103" x="3894138" y="5527675"/>
          <p14:tracePt t="79120" x="3990975" y="5527675"/>
          <p14:tracePt t="79137" x="4098925" y="5527675"/>
          <p14:tracePt t="79153" x="4197350" y="5527675"/>
          <p14:tracePt t="79171" x="4295775" y="5527675"/>
          <p14:tracePt t="79187" x="4375150" y="5527675"/>
          <p14:tracePt t="79204" x="4429125" y="5527675"/>
          <p14:tracePt t="79220" x="4465638" y="5527675"/>
          <p14:tracePt t="79543" x="4473575" y="5527675"/>
          <p14:tracePt t="79559" x="4491038" y="5527675"/>
          <p14:tracePt t="79573" x="4510088" y="5527675"/>
          <p14:tracePt t="79580" x="4518025" y="5527675"/>
          <p14:tracePt t="79589" x="4527550" y="5527675"/>
          <p14:tracePt t="79606" x="4562475" y="5527675"/>
          <p14:tracePt t="79623" x="4581525" y="5527675"/>
          <p14:tracePt t="79640" x="4589463" y="5527675"/>
          <p14:tracePt t="80221" x="4598988" y="5527675"/>
          <p14:tracePt t="80228" x="4608513" y="5527675"/>
          <p14:tracePt t="80244" x="4625975" y="5527675"/>
          <p14:tracePt t="80277" x="4643438" y="5527675"/>
          <p14:tracePt t="82270" x="4633913" y="5527675"/>
          <p14:tracePt t="82278" x="4625975" y="5527675"/>
          <p14:tracePt t="82288" x="4598988" y="5527675"/>
          <p14:tracePt t="82303" x="4545013" y="5527675"/>
          <p14:tracePt t="82320" x="4438650" y="5500688"/>
          <p14:tracePt t="82337" x="4330700" y="5483225"/>
          <p14:tracePt t="82353" x="4205288" y="5456238"/>
          <p14:tracePt t="82370" x="4108450" y="5446713"/>
          <p14:tracePt t="82387" x="4027488" y="5429250"/>
          <p14:tracePt t="82404" x="3965575" y="5411788"/>
          <p14:tracePt t="82420" x="3768725" y="5303838"/>
          <p14:tracePt t="82437" x="3598863" y="5170488"/>
          <p14:tracePt t="82454" x="3394075" y="4991100"/>
          <p14:tracePt t="82471" x="3152775" y="4724400"/>
          <p14:tracePt t="82487" x="2982913" y="4545013"/>
          <p14:tracePt t="82504" x="2830513" y="4375150"/>
          <p14:tracePt t="82521" x="2697163" y="4205288"/>
          <p14:tracePt t="82538" x="2554288" y="4017963"/>
          <p14:tracePt t="82554" x="2393950" y="3803650"/>
          <p14:tracePt t="82571" x="2232025" y="3589338"/>
          <p14:tracePt t="82588" x="2071688" y="3340100"/>
          <p14:tracePt t="82605" x="1822450" y="2973388"/>
          <p14:tracePt t="82621" x="1704975" y="2795588"/>
          <p14:tracePt t="82638" x="1608138" y="2643188"/>
          <p14:tracePt t="82655" x="1490663" y="2428875"/>
          <p14:tracePt t="82672" x="1411288" y="2214563"/>
          <p14:tracePt t="82689" x="1322388" y="2027238"/>
          <p14:tracePt t="82705" x="1223963" y="1830388"/>
          <p14:tracePt t="82722" x="1152525" y="1670050"/>
          <p14:tracePt t="82739" x="1071563" y="1527175"/>
          <p14:tracePt t="82755" x="1017588" y="1401763"/>
          <p14:tracePt t="82772" x="982663" y="1295400"/>
          <p14:tracePt t="82789" x="919163" y="1152525"/>
          <p14:tracePt t="82806" x="893763" y="1098550"/>
          <p14:tracePt t="82822" x="874713" y="1044575"/>
          <p14:tracePt t="82839" x="847725" y="1017588"/>
          <p14:tracePt t="82856" x="839788" y="990600"/>
          <p14:tracePt t="82873" x="812800" y="965200"/>
          <p14:tracePt t="82890" x="803275" y="938213"/>
          <p14:tracePt t="82906" x="785813" y="911225"/>
          <p14:tracePt t="82923" x="768350" y="901700"/>
          <p14:tracePt t="82924" x="758825" y="901700"/>
          <p14:tracePt t="84094" x="758825" y="893763"/>
          <p14:tracePt t="84103" x="750888" y="893763"/>
          <p14:tracePt t="84118" x="750888" y="884238"/>
          <p14:tracePt t="84133" x="741363" y="874713"/>
          <p14:tracePt t="84149" x="731838" y="866775"/>
          <p14:tracePt t="84165" x="723900" y="857250"/>
          <p14:tracePt t="84180" x="723900" y="839788"/>
          <p14:tracePt t="84196" x="704850" y="822325"/>
          <p14:tracePt t="84213" x="696913" y="812800"/>
          <p14:tracePt t="84927" x="687388" y="803275"/>
          <p14:tracePt t="84942" x="669925" y="803275"/>
          <p14:tracePt t="84966" x="660400" y="803275"/>
          <p14:tracePt t="84998" x="652463" y="795338"/>
          <p14:tracePt t="85044" x="642938" y="795338"/>
          <p14:tracePt t="85060" x="633413" y="785813"/>
          <p14:tracePt t="85076" x="625475" y="785813"/>
          <p14:tracePt t="85085" x="608013" y="785813"/>
          <p14:tracePt t="85092" x="588963" y="785813"/>
          <p14:tracePt t="85100" x="561975" y="785813"/>
          <p14:tracePt t="85117" x="536575" y="776288"/>
          <p14:tracePt t="85134" x="500063" y="768350"/>
          <p14:tracePt t="85151" x="482600" y="758825"/>
          <p14:tracePt t="85168" x="438150" y="741363"/>
          <p14:tracePt t="85184" x="428625" y="731838"/>
          <p14:tracePt t="85201" x="393700" y="714375"/>
          <p14:tracePt t="85218" x="366713" y="696913"/>
          <p14:tracePt t="85235" x="312738" y="679450"/>
          <p14:tracePt t="85252" x="295275" y="669925"/>
          <p14:tracePt t="85268" x="250825" y="642938"/>
          <p14:tracePt t="85285" x="241300" y="633413"/>
          <p14:tracePt t="85302" x="223838" y="615950"/>
          <p14:tracePt t="85318" x="187325" y="608013"/>
          <p14:tracePt t="85335" x="187325" y="598488"/>
          <p14:tracePt t="85398" x="169863" y="598488"/>
          <p14:tracePt t="85581" x="160338" y="588963"/>
          <p14:tracePt t="85613" x="160338" y="581025"/>
          <p14:tracePt t="85623" x="160338" y="571500"/>
          <p14:tracePt t="85629" x="160338" y="561975"/>
          <p14:tracePt t="85637" x="160338" y="554038"/>
          <p14:tracePt t="85653" x="160338" y="544513"/>
          <p14:tracePt t="85670" x="160338" y="527050"/>
          <p14:tracePt t="85687" x="160338" y="509588"/>
          <p14:tracePt t="85704" x="160338" y="500063"/>
          <p14:tracePt t="85720" x="152400" y="473075"/>
          <p14:tracePt t="85737" x="152400" y="465138"/>
          <p14:tracePt t="85754" x="152400" y="446088"/>
          <p14:tracePt t="85771" x="142875" y="411163"/>
          <p14:tracePt t="85788" x="133350" y="401638"/>
          <p14:tracePt t="85804" x="125413" y="393700"/>
          <p14:tracePt t="85820" x="125413" y="384175"/>
          <p14:tracePt t="85838" x="115888" y="366713"/>
          <p14:tracePt t="88534" x="107950" y="366713"/>
          <p14:tracePt t="105734" x="115888" y="366713"/>
          <p14:tracePt t="105742" x="125413" y="366713"/>
          <p14:tracePt t="105749" x="133350" y="366713"/>
          <p14:tracePt t="105757" x="169863" y="384175"/>
          <p14:tracePt t="105772" x="187325" y="401638"/>
          <p14:tracePt t="105788" x="241300" y="455613"/>
          <p14:tracePt t="105805" x="285750" y="500063"/>
          <p14:tracePt t="105822" x="303213" y="509588"/>
          <p14:tracePt t="105840" x="303213" y="517525"/>
          <p14:tracePt t="106101" x="322263" y="561975"/>
          <p14:tracePt t="106108" x="366713" y="608013"/>
          <p14:tracePt t="106116" x="419100" y="652463"/>
          <p14:tracePt t="106125" x="455613" y="687388"/>
          <p14:tracePt t="106140" x="561975" y="785813"/>
          <p14:tracePt t="106157" x="679450" y="919163"/>
          <p14:tracePt t="106174" x="776288" y="1071563"/>
          <p14:tracePt t="106191" x="901700" y="1303338"/>
          <p14:tracePt t="106208" x="1044575" y="1643063"/>
          <p14:tracePt t="106224" x="1204913" y="2027238"/>
          <p14:tracePt t="106241" x="1303338" y="2322513"/>
          <p14:tracePt t="106258" x="1384300" y="2589213"/>
          <p14:tracePt t="106274" x="1482725" y="2813050"/>
          <p14:tracePt t="106291" x="1589088" y="3062288"/>
          <p14:tracePt t="106308" x="1616075" y="3125788"/>
          <p14:tracePt t="106325" x="1660525" y="3313113"/>
          <p14:tracePt t="106341" x="1724025" y="3438525"/>
          <p14:tracePt t="106358" x="1768475" y="3581400"/>
          <p14:tracePt t="106375" x="1803400" y="3714750"/>
          <p14:tracePt t="106392" x="1822450" y="3875088"/>
          <p14:tracePt t="106409" x="1830388" y="4027488"/>
          <p14:tracePt t="106425" x="1857375" y="4187825"/>
          <p14:tracePt t="106427" x="1857375" y="4251325"/>
          <p14:tracePt t="106442" x="1857375" y="4322763"/>
          <p14:tracePt t="106459" x="1874838" y="4429125"/>
          <p14:tracePt t="106476" x="1874838" y="4537075"/>
          <p14:tracePt t="106492" x="1874838" y="4616450"/>
          <p14:tracePt t="106509" x="1874838" y="4697413"/>
          <p14:tracePt t="106526" x="1874838" y="4751388"/>
          <p14:tracePt t="106543" x="1874838" y="4795838"/>
          <p14:tracePt t="106559" x="1884363" y="4857750"/>
          <p14:tracePt t="106576" x="1884363" y="4911725"/>
          <p14:tracePt t="106593" x="1884363" y="4956175"/>
          <p14:tracePt t="106610" x="1884363" y="4991100"/>
          <p14:tracePt t="106626" x="1901825" y="5045075"/>
          <p14:tracePt t="106643" x="1901825" y="5081588"/>
          <p14:tracePt t="106660" x="1901825" y="5108575"/>
          <p14:tracePt t="106676" x="1919288" y="5187950"/>
          <p14:tracePt t="106693" x="1919288" y="5251450"/>
          <p14:tracePt t="106710" x="1938338" y="5348288"/>
          <p14:tracePt t="106727" x="1946275" y="5446713"/>
          <p14:tracePt t="106743" x="1946275" y="5572125"/>
          <p14:tracePt t="106760" x="1965325" y="5670550"/>
          <p14:tracePt t="106777" x="1973263" y="5732463"/>
          <p14:tracePt t="106794" x="1982788" y="5795963"/>
          <p14:tracePt t="106811" x="1982788" y="5840413"/>
          <p14:tracePt t="106827" x="1982788" y="5875338"/>
          <p14:tracePt t="106844" x="1982788" y="5919788"/>
          <p14:tracePt t="106860" x="1982788" y="5956300"/>
          <p14:tracePt t="106877" x="1982788" y="5973763"/>
          <p14:tracePt t="106894" x="1982788" y="5991225"/>
          <p14:tracePt t="106911" x="1990725" y="6000750"/>
          <p14:tracePt t="111184" x="2000250" y="6000750"/>
          <p14:tracePt t="111200" x="2009775" y="6000750"/>
          <p14:tracePt t="111213" x="2017713" y="6010275"/>
          <p14:tracePt t="111220" x="2017713" y="6018213"/>
          <p14:tracePt t="111302" x="2017713" y="6000750"/>
          <p14:tracePt t="111308" x="2000250" y="5956300"/>
          <p14:tracePt t="111316" x="1982788" y="5894388"/>
          <p14:tracePt t="111333" x="1919288" y="5786438"/>
          <p14:tracePt t="111350" x="1847850" y="5608638"/>
          <p14:tracePt t="111367" x="1758950" y="5411788"/>
          <p14:tracePt t="111384" x="1670050" y="5187950"/>
          <p14:tracePt t="111400" x="1581150" y="4946650"/>
          <p14:tracePt t="111417" x="1465263" y="4741863"/>
          <p14:tracePt t="111421" x="1411288" y="4633913"/>
          <p14:tracePt t="111434" x="1366838" y="4562475"/>
          <p14:tracePt t="111451" x="1285875" y="4411663"/>
          <p14:tracePt t="111467" x="1187450" y="4232275"/>
          <p14:tracePt t="111484" x="1071563" y="3965575"/>
          <p14:tracePt t="111501" x="1017588" y="3803650"/>
          <p14:tracePt t="111518" x="965200" y="3633788"/>
          <p14:tracePt t="111534" x="893763" y="3500438"/>
          <p14:tracePt t="111551" x="822325" y="3340100"/>
          <p14:tracePt t="111568" x="750888" y="3197225"/>
          <p14:tracePt t="111585" x="679450" y="3036888"/>
          <p14:tracePt t="111602" x="615950" y="2874963"/>
          <p14:tracePt t="111618" x="554038" y="2705100"/>
          <p14:tracePt t="111635" x="482600" y="2465388"/>
          <p14:tracePt t="111652" x="428625" y="2276475"/>
          <p14:tracePt t="111668" x="401638" y="2179638"/>
          <p14:tracePt t="111685" x="366713" y="1919288"/>
          <p14:tracePt t="111702" x="366713" y="1697038"/>
          <p14:tracePt t="111719" x="366713" y="1482725"/>
          <p14:tracePt t="111736" x="366713" y="1303338"/>
          <p14:tracePt t="111752" x="366713" y="1143000"/>
          <p14:tracePt t="111769" x="366713" y="1062038"/>
          <p14:tracePt t="111786" x="366713" y="990600"/>
          <p14:tracePt t="111803" x="366713" y="946150"/>
          <p14:tracePt t="111820" x="366713" y="911225"/>
          <p14:tracePt t="111836" x="366713" y="901700"/>
          <p14:tracePt t="111853" x="366713" y="893763"/>
          <p14:tracePt t="112327" x="357188" y="893763"/>
          <p14:tracePt t="112333" x="347663" y="874713"/>
          <p14:tracePt t="112342" x="339725" y="866775"/>
          <p14:tracePt t="112355" x="312738" y="830263"/>
          <p14:tracePt t="112372" x="303213" y="812800"/>
          <p14:tracePt t="112388" x="250825" y="741363"/>
          <p14:tracePt t="112406" x="223838" y="696913"/>
          <p14:tracePt t="112422" x="214313" y="652463"/>
          <p14:tracePt t="112439" x="196850" y="625475"/>
          <p14:tracePt t="112456" x="187325" y="598488"/>
          <p14:tracePt t="112473" x="179388" y="571500"/>
          <p14:tracePt t="112489" x="169863" y="554038"/>
          <p14:tracePt t="112506" x="160338" y="544513"/>
          <p14:tracePt t="112523" x="160338" y="536575"/>
          <p14:tracePt t="112540" x="160338" y="517525"/>
          <p14:tracePt t="112557" x="160338" y="509588"/>
          <p14:tracePt t="112604" x="160338" y="500063"/>
          <p14:tracePt t="112612" x="160338" y="490538"/>
          <p14:tracePt t="112621" x="160338" y="482600"/>
          <p14:tracePt t="112628" x="160338" y="473075"/>
          <p14:tracePt t="112640" x="160338" y="465138"/>
          <p14:tracePt t="112657" x="160338" y="428625"/>
          <p14:tracePt t="112673" x="169863" y="419100"/>
          <p14:tracePt t="112690" x="169863" y="401638"/>
          <p14:tracePt t="112707" x="187325" y="384175"/>
          <p14:tracePt t="112748" x="187325" y="3667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367829-C8C5-4A2C-99B5-6A600500D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What are the main policy questions?</a:t>
            </a:r>
          </a:p>
          <a:p>
            <a:pPr lvl="1"/>
            <a:r>
              <a:rPr lang="en-ZA" dirty="0"/>
              <a:t>aim to provide answers that reflect </a:t>
            </a:r>
            <a:r>
              <a:rPr lang="en-ZA" dirty="0">
                <a:solidFill>
                  <a:srgbClr val="0070C0"/>
                </a:solidFill>
              </a:rPr>
              <a:t>how the question is asked</a:t>
            </a:r>
          </a:p>
          <a:p>
            <a:endParaRPr lang="en-ZA" dirty="0"/>
          </a:p>
          <a:p>
            <a:r>
              <a:rPr lang="en-ZA" dirty="0"/>
              <a:t>Develop a dynamic ‘policy choices’ sheet where the implications of different options can be explored</a:t>
            </a:r>
          </a:p>
          <a:p>
            <a:r>
              <a:rPr lang="en-ZA" dirty="0"/>
              <a:t>Keep the options simple and realistic</a:t>
            </a:r>
          </a:p>
          <a:p>
            <a:pPr lvl="1"/>
            <a:r>
              <a:rPr lang="en-ZA" dirty="0"/>
              <a:t>use dropdown options, toggle buttons or simple input cells to specify different options</a:t>
            </a:r>
          </a:p>
          <a:p>
            <a:r>
              <a:rPr lang="en-ZA" dirty="0"/>
              <a:t>Illustrate the results of different options using simple graphs</a:t>
            </a:r>
          </a:p>
          <a:p>
            <a:r>
              <a:rPr lang="en-ZA" dirty="0"/>
              <a:t>Reflect options in relation to a baseline </a:t>
            </a:r>
          </a:p>
          <a:p>
            <a:pPr lvl="1"/>
            <a:r>
              <a:rPr lang="en-ZA" dirty="0"/>
              <a:t>a current funding baseline or a baseline scenario</a:t>
            </a:r>
            <a:endParaRPr lang="en-GB" dirty="0"/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95D09-D5C3-4076-B541-791A7CDF3B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71DB5E-D36F-44EE-A72A-7C69E63F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1" y="244753"/>
            <a:ext cx="9991473" cy="408052"/>
          </a:xfrm>
        </p:spPr>
        <p:txBody>
          <a:bodyPr/>
          <a:lstStyle/>
          <a:p>
            <a:r>
              <a:rPr lang="en-ZA" dirty="0"/>
              <a:t>Step 7 – Develop the policy choices sheet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4757E1-3DBF-4512-867E-08B5249C7CD6}"/>
              </a:ext>
            </a:extLst>
          </p:cNvPr>
          <p:cNvGrpSpPr/>
          <p:nvPr/>
        </p:nvGrpSpPr>
        <p:grpSpPr>
          <a:xfrm>
            <a:off x="0" y="108288"/>
            <a:ext cx="1361292" cy="544517"/>
            <a:chOff x="6535362" y="331439"/>
            <a:chExt cx="1361292" cy="544517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4A90F530-586B-4CD2-A2D5-08289D02CB7E}"/>
                </a:ext>
              </a:extLst>
            </p:cNvPr>
            <p:cNvSpPr/>
            <p:nvPr/>
          </p:nvSpPr>
          <p:spPr>
            <a:xfrm>
              <a:off x="6535362" y="331439"/>
              <a:ext cx="1361292" cy="54451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0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5224285C-D874-46F6-92D6-CE84A5DF62BC}"/>
                </a:ext>
              </a:extLst>
            </p:cNvPr>
            <p:cNvSpPr txBox="1"/>
            <p:nvPr/>
          </p:nvSpPr>
          <p:spPr>
            <a:xfrm>
              <a:off x="6807621" y="331439"/>
              <a:ext cx="816775" cy="544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29337" rIns="14669" bIns="29337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Policy choices</a:t>
              </a:r>
              <a:endParaRPr lang="en-US" sz="11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5AB866-152D-42B8-8F09-2AF65EC45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2"/>
    </mc:Choice>
    <mc:Fallback>
      <p:transition spd="slow" advTm="49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9" x="88900" y="366713"/>
          <p14:tracePt t="577" x="71438" y="419100"/>
          <p14:tracePt t="585" x="71438" y="446088"/>
          <p14:tracePt t="592" x="61913" y="490538"/>
          <p14:tracePt t="609" x="44450" y="615950"/>
          <p14:tracePt t="626" x="36513" y="723900"/>
          <p14:tracePt t="642" x="36513" y="857250"/>
          <p14:tracePt t="659" x="36513" y="973138"/>
          <p14:tracePt t="676" x="36513" y="1108075"/>
          <p14:tracePt t="692" x="36513" y="1231900"/>
          <p14:tracePt t="710" x="36513" y="1374775"/>
          <p14:tracePt t="726" x="36513" y="1517650"/>
          <p14:tracePt t="742" x="36513" y="1670050"/>
          <p14:tracePt t="759" x="88900" y="1857375"/>
          <p14:tracePt t="776" x="125413" y="1973263"/>
          <p14:tracePt t="793" x="169863" y="2071688"/>
          <p14:tracePt t="810" x="196850" y="2133600"/>
          <p14:tracePt t="827" x="223838" y="2197100"/>
          <p14:tracePt t="843" x="241300" y="2276475"/>
          <p14:tracePt t="860" x="268288" y="2347913"/>
          <p14:tracePt t="877" x="303213" y="2446338"/>
          <p14:tracePt t="894" x="339725" y="2517775"/>
          <p14:tracePt t="911" x="347663" y="2571750"/>
          <p14:tracePt t="927" x="357188" y="2616200"/>
          <p14:tracePt t="943" x="384175" y="2697163"/>
          <p14:tracePt t="961" x="393700" y="2732088"/>
          <p14:tracePt t="977" x="411163" y="2776538"/>
          <p14:tracePt t="994" x="411163" y="2795588"/>
          <p14:tracePt t="1011" x="411163" y="2840038"/>
          <p14:tracePt t="1028" x="419100" y="2847975"/>
          <p14:tracePt t="1044" x="419100" y="2867025"/>
          <p14:tracePt t="1061" x="419100" y="2874963"/>
          <p14:tracePt t="1094" x="428625" y="2894013"/>
          <p14:tracePt t="42915" x="428625" y="2901950"/>
          <p14:tracePt t="42922" x="411163" y="2901950"/>
          <p14:tracePt t="42929" x="393700" y="2894013"/>
          <p14:tracePt t="42940" x="374650" y="2894013"/>
          <p14:tracePt t="42956" x="366713" y="2894013"/>
          <p14:tracePt t="43201" x="357188" y="2894013"/>
          <p14:tracePt t="43232" x="347663" y="2884488"/>
          <p14:tracePt t="43242" x="347663" y="2874963"/>
          <p14:tracePt t="43264" x="347663" y="2867025"/>
          <p14:tracePt t="43272" x="347663" y="2847975"/>
          <p14:tracePt t="43280" x="374650" y="2759075"/>
          <p14:tracePt t="43291" x="536575" y="2598738"/>
          <p14:tracePt t="43309" x="982663" y="2286000"/>
          <p14:tracePt t="43312" x="1241425" y="2152650"/>
          <p14:tracePt t="43325" x="1465263" y="2062163"/>
          <p14:tracePt t="43342" x="1724025" y="1965325"/>
          <p14:tracePt t="43359" x="1822450" y="1955800"/>
          <p14:tracePt t="43481" x="1830388" y="1965325"/>
          <p14:tracePt t="43488" x="1839913" y="1990725"/>
          <p14:tracePt t="43496" x="1893888" y="2027238"/>
          <p14:tracePt t="43510" x="1955800" y="2054225"/>
          <p14:tracePt t="43526" x="2062163" y="2125663"/>
          <p14:tracePt t="43543" x="2160588" y="2205038"/>
          <p14:tracePt t="43559" x="2303463" y="2312988"/>
          <p14:tracePt t="43576" x="2554288" y="2509838"/>
          <p14:tracePt t="43593" x="2741613" y="2660650"/>
          <p14:tracePt t="43610" x="2990850" y="2830513"/>
          <p14:tracePt t="43626" x="3286125" y="3017838"/>
          <p14:tracePt t="43643" x="3670300" y="3251200"/>
          <p14:tracePt t="43660" x="3973513" y="3482975"/>
          <p14:tracePt t="43677" x="4303713" y="3670300"/>
          <p14:tracePt t="43694" x="4491038" y="3822700"/>
          <p14:tracePt t="43711" x="4652963" y="4000500"/>
          <p14:tracePt t="43727" x="4670425" y="4037013"/>
          <p14:tracePt t="43913" x="4660900" y="4037013"/>
          <p14:tracePt t="43921" x="4633913" y="4037013"/>
          <p14:tracePt t="43930" x="4598988" y="4054475"/>
          <p14:tracePt t="43945" x="4483100" y="4081463"/>
          <p14:tracePt t="43962" x="4411663" y="4108450"/>
          <p14:tracePt t="43979" x="4394200" y="4143375"/>
          <p14:tracePt t="43995" x="4384675" y="4179888"/>
          <p14:tracePt t="44012" x="4340225" y="4276725"/>
          <p14:tracePt t="44029" x="4259263" y="4384675"/>
          <p14:tracePt t="44045" x="4152900" y="4518025"/>
          <p14:tracePt t="44062" x="4027488" y="4643438"/>
          <p14:tracePt t="44079" x="3894138" y="4751388"/>
          <p14:tracePt t="44095" x="3768725" y="4840288"/>
          <p14:tracePt t="44112" x="3714750" y="4875213"/>
          <p14:tracePt t="44129" x="3687763" y="4929188"/>
          <p14:tracePt t="44146" x="3670300" y="4973638"/>
          <p14:tracePt t="44163" x="3660775" y="5000625"/>
          <p14:tracePt t="44180" x="3652838" y="5037138"/>
          <p14:tracePt t="44213" x="3652838" y="5054600"/>
          <p14:tracePt t="44229" x="3652838" y="5072063"/>
          <p14:tracePt t="44246" x="3643313" y="5108575"/>
          <p14:tracePt t="44263" x="3616325" y="5170488"/>
          <p14:tracePt t="44280" x="3598863" y="5268913"/>
          <p14:tracePt t="44296" x="3571875" y="5313363"/>
          <p14:tracePt t="44314" x="3562350" y="5348288"/>
          <p14:tracePt t="44330" x="3562350" y="5375275"/>
          <p14:tracePt t="44347" x="3554413" y="5394325"/>
          <p14:tracePt t="44449" x="3554413" y="5402263"/>
          <p14:tracePt t="44456" x="3554413" y="5411788"/>
          <p14:tracePt t="44472" x="3554413" y="5429250"/>
          <p14:tracePt t="44487" x="3554413" y="5446713"/>
          <p14:tracePt t="44498" x="3554413" y="5456238"/>
          <p14:tracePt t="44514" x="3554413" y="5465763"/>
          <p14:tracePt t="44609" x="3562350" y="5465763"/>
          <p14:tracePt t="44625" x="3571875" y="5465763"/>
          <p14:tracePt t="44640" x="3581400" y="5465763"/>
          <p14:tracePt t="44672" x="3589338" y="5465763"/>
          <p14:tracePt t="45227" x="3581400" y="5465763"/>
          <p14:tracePt t="45234" x="3571875" y="5465763"/>
          <p14:tracePt t="45248" x="3562350" y="5465763"/>
          <p14:tracePt t="45264" x="3554413" y="5465763"/>
          <p14:tracePt t="45272" x="3536950" y="5483225"/>
          <p14:tracePt t="45288" x="3517900" y="5491163"/>
          <p14:tracePt t="45302" x="3490913" y="5500688"/>
          <p14:tracePt t="45319" x="3446463" y="5518150"/>
          <p14:tracePt t="45336" x="3402013" y="5527675"/>
          <p14:tracePt t="45352" x="3340100" y="5545138"/>
          <p14:tracePt t="45369" x="3295650" y="5545138"/>
          <p14:tracePt t="45386" x="3286125" y="5545138"/>
          <p14:tracePt t="45449" x="3276600" y="5545138"/>
          <p14:tracePt t="45465" x="3268663" y="5545138"/>
          <p14:tracePt t="45488" x="3251200" y="5545138"/>
          <p14:tracePt t="45529" x="3241675" y="5545138"/>
          <p14:tracePt t="45537" x="3232150" y="5545138"/>
          <p14:tracePt t="45554" x="3224213" y="5545138"/>
          <p14:tracePt t="45560" x="3214688" y="5545138"/>
          <p14:tracePt t="45814" x="3205163" y="5545138"/>
          <p14:tracePt t="45819" x="3187700" y="5545138"/>
          <p14:tracePt t="45825" x="3160713" y="5545138"/>
          <p14:tracePt t="45838" x="3125788" y="5545138"/>
          <p14:tracePt t="45855" x="3098800" y="5545138"/>
          <p14:tracePt t="45872" x="3089275" y="5562600"/>
          <p14:tracePt t="45895" x="3081338" y="5562600"/>
          <p14:tracePt t="45905" x="3081338" y="5581650"/>
          <p14:tracePt t="45922" x="3044825" y="5599113"/>
          <p14:tracePt t="45938" x="3017838" y="5634038"/>
          <p14:tracePt t="45955" x="3000375" y="5653088"/>
          <p14:tracePt t="45972" x="2982913" y="5670550"/>
          <p14:tracePt t="45989" x="2973388" y="5680075"/>
          <p14:tracePt t="46006" x="2965450" y="5680075"/>
          <p14:tracePt t="46022" x="2955925" y="5688013"/>
          <p14:tracePt t="46039" x="2938463" y="5705475"/>
          <p14:tracePt t="46056" x="2901950" y="5724525"/>
          <p14:tracePt t="46072" x="2874963" y="5741988"/>
          <p14:tracePt t="46089" x="2847975" y="5751513"/>
          <p14:tracePt t="46106" x="2822575" y="5759450"/>
          <p14:tracePt t="46123" x="2795588" y="5768975"/>
          <p14:tracePt t="46139" x="2776538" y="5786438"/>
          <p14:tracePt t="46156" x="2751138" y="5803900"/>
          <p14:tracePt t="46173" x="2741613" y="5822950"/>
          <p14:tracePt t="46189" x="2724150" y="5830888"/>
          <p14:tracePt t="46206" x="2724150" y="5848350"/>
          <p14:tracePt t="46223" x="2714625" y="5867400"/>
          <p14:tracePt t="46240" x="2714625" y="5875338"/>
          <p14:tracePt t="46256" x="2714625" y="5884863"/>
          <p14:tracePt t="46273" x="2697163" y="5902325"/>
          <p14:tracePt t="46290" x="2687638" y="5919788"/>
          <p14:tracePt t="46307" x="2679700" y="5929313"/>
          <p14:tracePt t="46323" x="2670175" y="5956300"/>
          <p14:tracePt t="46340" x="2660650" y="5965825"/>
          <p14:tracePt t="46374" x="2660650" y="5973763"/>
          <p14:tracePt t="46392" x="2652713" y="5973763"/>
          <p14:tracePt t="46498" x="2625725" y="5973763"/>
          <p14:tracePt t="46505" x="2608263" y="5956300"/>
          <p14:tracePt t="46512" x="2589213" y="5929313"/>
          <p14:tracePt t="46525" x="2554288" y="5911850"/>
          <p14:tracePt t="46542" x="2455863" y="5830888"/>
          <p14:tracePt t="46558" x="2374900" y="5768975"/>
          <p14:tracePt t="46575" x="2232025" y="5670550"/>
          <p14:tracePt t="46591" x="2160588" y="5643563"/>
          <p14:tracePt t="46608" x="2108200" y="5626100"/>
          <p14:tracePt t="46625" x="2062163" y="5599113"/>
          <p14:tracePt t="46642" x="2017713" y="5581650"/>
          <p14:tracePt t="46659" x="1938338" y="5554663"/>
          <p14:tracePt t="46676" x="1866900" y="5500688"/>
          <p14:tracePt t="46692" x="1768475" y="5419725"/>
          <p14:tracePt t="46709" x="1687513" y="5330825"/>
          <p14:tracePt t="46726" x="1598613" y="5214938"/>
          <p14:tracePt t="46743" x="1517650" y="5081588"/>
          <p14:tracePt t="46759" x="1465263" y="4946650"/>
          <p14:tracePt t="46776" x="1411288" y="4751388"/>
          <p14:tracePt t="46793" x="1374775" y="4598988"/>
          <p14:tracePt t="46810" x="1357313" y="4473575"/>
          <p14:tracePt t="46826" x="1339850" y="4367213"/>
          <p14:tracePt t="46843" x="1330325" y="4268788"/>
          <p14:tracePt t="46860" x="1312863" y="4179888"/>
          <p14:tracePt t="46876" x="1312863" y="4116388"/>
          <p14:tracePt t="46893" x="1312863" y="4044950"/>
          <p14:tracePt t="46910" x="1312863" y="3973513"/>
          <p14:tracePt t="46927" x="1312863" y="3938588"/>
          <p14:tracePt t="46944" x="1312863" y="3929063"/>
          <p14:tracePt t="47076" x="1303338" y="3929063"/>
          <p14:tracePt t="47090" x="1285875" y="3929063"/>
          <p14:tracePt t="47097" x="1250950" y="3929063"/>
          <p14:tracePt t="47111" x="1214438" y="3929063"/>
          <p14:tracePt t="47128" x="1179513" y="3929063"/>
          <p14:tracePt t="47191" x="1169988" y="3919538"/>
          <p14:tracePt t="47199" x="1143000" y="3813175"/>
          <p14:tracePt t="47208" x="1116013" y="3608388"/>
          <p14:tracePt t="47216" x="1116013" y="3419475"/>
          <p14:tracePt t="47228" x="1116013" y="3170238"/>
          <p14:tracePt t="47245" x="1116013" y="2732088"/>
          <p14:tracePt t="47261" x="1108075" y="2339975"/>
          <p14:tracePt t="47278" x="1108075" y="2098675"/>
          <p14:tracePt t="47295" x="1160463" y="1919288"/>
          <p14:tracePt t="47312" x="1204913" y="1731963"/>
          <p14:tracePt t="47329" x="1214438" y="1660525"/>
          <p14:tracePt t="47345" x="1214438" y="1608138"/>
          <p14:tracePt t="47362" x="1214438" y="1571625"/>
          <p14:tracePt t="47379" x="1214438" y="1536700"/>
          <p14:tracePt t="47396" x="1214438" y="1490663"/>
          <p14:tracePt t="47413" x="1214438" y="1446213"/>
          <p14:tracePt t="47429" x="1196975" y="1401763"/>
          <p14:tracePt t="47446" x="1179513" y="1347788"/>
          <p14:tracePt t="47463" x="1133475" y="1258888"/>
          <p14:tracePt t="47479" x="1108075" y="1204913"/>
          <p14:tracePt t="47496" x="1027113" y="1108075"/>
          <p14:tracePt t="47513" x="990600" y="1081088"/>
          <p14:tracePt t="47530" x="938213" y="1036638"/>
          <p14:tracePt t="47547" x="884238" y="1000125"/>
          <p14:tracePt t="47563" x="847725" y="973138"/>
          <p14:tracePt t="47580" x="785813" y="938213"/>
          <p14:tracePt t="47597" x="704850" y="901700"/>
          <p14:tracePt t="47614" x="642938" y="866775"/>
          <p14:tracePt t="47631" x="571500" y="812800"/>
          <p14:tracePt t="47647" x="517525" y="795338"/>
          <p14:tracePt t="47663" x="411163" y="723900"/>
          <p14:tracePt t="47681" x="347663" y="687388"/>
          <p14:tracePt t="47697" x="268288" y="652463"/>
          <p14:tracePt t="47714" x="196850" y="615950"/>
          <p14:tracePt t="47730" x="160338" y="581025"/>
          <p14:tracePt t="47748" x="142875" y="561975"/>
          <p14:tracePt t="47764" x="115888" y="544513"/>
          <p14:tracePt t="47781" x="98425" y="517525"/>
          <p14:tracePt t="47798" x="98425" y="482600"/>
          <p14:tracePt t="47815" x="98425" y="419100"/>
          <p14:tracePt t="47832" x="80963" y="384175"/>
          <p14:tracePt t="47848" x="80963" y="3302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ight Arrow 54"/>
          <p:cNvSpPr/>
          <p:nvPr/>
        </p:nvSpPr>
        <p:spPr>
          <a:xfrm>
            <a:off x="7167980" y="1041640"/>
            <a:ext cx="1596010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00" y="180119"/>
            <a:ext cx="10528512" cy="408052"/>
          </a:xfrm>
        </p:spPr>
        <p:txBody>
          <a:bodyPr>
            <a:noAutofit/>
          </a:bodyPr>
          <a:lstStyle/>
          <a:p>
            <a:r>
              <a:rPr lang="en-US" sz="2962" b="1" dirty="0">
                <a:solidFill>
                  <a:srgbClr val="8B0E18"/>
                </a:solidFill>
              </a:rPr>
              <a:t>S</a:t>
            </a:r>
            <a:r>
              <a:rPr lang="en-ZA" sz="2962" b="1" dirty="0">
                <a:solidFill>
                  <a:srgbClr val="8B0E18"/>
                </a:solidFill>
              </a:rPr>
              <a:t>pending Review Methodology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840915" y="944850"/>
            <a:ext cx="1594155" cy="6537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</a:t>
            </a:r>
          </a:p>
        </p:txBody>
      </p:sp>
      <p:sp>
        <p:nvSpPr>
          <p:cNvPr id="8" name="Rectangle 7"/>
          <p:cNvSpPr/>
          <p:nvPr/>
        </p:nvSpPr>
        <p:spPr>
          <a:xfrm>
            <a:off x="840914" y="1777753"/>
            <a:ext cx="1594155" cy="6537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1</a:t>
            </a:r>
          </a:p>
        </p:txBody>
      </p:sp>
      <p:sp>
        <p:nvSpPr>
          <p:cNvPr id="9" name="Rectangle 8"/>
          <p:cNvSpPr/>
          <p:nvPr/>
        </p:nvSpPr>
        <p:spPr>
          <a:xfrm>
            <a:off x="840915" y="2610655"/>
            <a:ext cx="1594155" cy="6537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0915" y="3443557"/>
            <a:ext cx="1594155" cy="6537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0912" y="4276459"/>
            <a:ext cx="1594155" cy="6537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0915" y="5091449"/>
            <a:ext cx="1594155" cy="6537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0911" y="5885026"/>
            <a:ext cx="1594155" cy="6537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38847" y="939868"/>
            <a:ext cx="3632045" cy="653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>
                <a:solidFill>
                  <a:prstClr val="white"/>
                </a:solidFill>
                <a:latin typeface="Calibri"/>
              </a:rPr>
              <a:t>Introduction &amp; Savings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8847" y="3403191"/>
            <a:ext cx="3632041" cy="653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ZA" dirty="0">
                <a:solidFill>
                  <a:prstClr val="white"/>
                </a:solidFill>
              </a:rPr>
              <a:t>Indicators protocols 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8848" y="1763814"/>
            <a:ext cx="3632040" cy="653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Institutional analysis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38848" y="2605673"/>
            <a:ext cx="3632042" cy="653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 dirty="0">
              <a:solidFill>
                <a:prstClr val="white"/>
              </a:solidFill>
              <a:latin typeface="Calibri"/>
            </a:endParaRPr>
          </a:p>
          <a:p>
            <a:pPr algn="ctr">
              <a:defRPr/>
            </a:pPr>
            <a:r>
              <a:rPr lang="en-ZA" dirty="0">
                <a:solidFill>
                  <a:prstClr val="white"/>
                </a:solidFill>
              </a:rPr>
              <a:t>Process maps and Logframes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38848" y="4260444"/>
            <a:ext cx="3629132" cy="653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ZA" dirty="0">
                <a:solidFill>
                  <a:prstClr val="white"/>
                </a:solidFill>
              </a:rPr>
              <a:t>Expenditure Analysis</a:t>
            </a:r>
          </a:p>
          <a:p>
            <a:pPr lvl="0" algn="ctr">
              <a:defRPr/>
            </a:pP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38847" y="5086466"/>
            <a:ext cx="3632045" cy="653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ZA" dirty="0">
                <a:solidFill>
                  <a:prstClr val="white"/>
                </a:solidFill>
              </a:rPr>
              <a:t>Cost Modelling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38848" y="5880044"/>
            <a:ext cx="3632042" cy="653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Report and Action Planning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2435066" y="4427079"/>
            <a:ext cx="1063760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2435066" y="5985682"/>
            <a:ext cx="1063760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2435066" y="5151640"/>
            <a:ext cx="1103781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2435066" y="3567409"/>
            <a:ext cx="1063760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2435066" y="2710171"/>
            <a:ext cx="1063760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2417565" y="1865002"/>
            <a:ext cx="1063760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2435066" y="1030968"/>
            <a:ext cx="1063760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34657" y="939868"/>
            <a:ext cx="3106278" cy="653783"/>
          </a:xfrm>
          <a:prstGeom prst="rect">
            <a:avLst/>
          </a:prstGeom>
          <a:solidFill>
            <a:srgbClr val="0C80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to expect, how will we work? </a:t>
            </a:r>
          </a:p>
        </p:txBody>
      </p:sp>
      <p:sp>
        <p:nvSpPr>
          <p:cNvPr id="53" name="Right Arrow 52"/>
          <p:cNvSpPr/>
          <p:nvPr/>
        </p:nvSpPr>
        <p:spPr>
          <a:xfrm>
            <a:off x="7167980" y="2719194"/>
            <a:ext cx="1429754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>
          <a:xfrm>
            <a:off x="7167979" y="1865002"/>
            <a:ext cx="1429755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7167980" y="3500916"/>
            <a:ext cx="1429754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7167980" y="4353585"/>
            <a:ext cx="1429754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7167980" y="5907391"/>
            <a:ext cx="1429754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7167980" y="5168574"/>
            <a:ext cx="1429754" cy="48956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234657" y="1763814"/>
            <a:ext cx="3106278" cy="653783"/>
          </a:xfrm>
          <a:prstGeom prst="rect">
            <a:avLst/>
          </a:prstGeom>
          <a:solidFill>
            <a:srgbClr val="0C80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prstClr val="white"/>
                </a:solidFill>
              </a:rPr>
              <a:t>What is this </a:t>
            </a:r>
            <a:r>
              <a:rPr lang="en-ZA" b="1" dirty="0">
                <a:solidFill>
                  <a:prstClr val="white"/>
                </a:solidFill>
              </a:rPr>
              <a:t>implementation programm</a:t>
            </a:r>
            <a:r>
              <a:rPr lang="en-ZA" dirty="0">
                <a:solidFill>
                  <a:prstClr val="white"/>
                </a:solidFill>
              </a:rPr>
              <a:t>e about?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34657" y="2605673"/>
            <a:ext cx="3106278" cy="653783"/>
          </a:xfrm>
          <a:prstGeom prst="rect">
            <a:avLst/>
          </a:prstGeom>
          <a:solidFill>
            <a:srgbClr val="0C80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ZA" dirty="0">
                <a:solidFill>
                  <a:prstClr val="white"/>
                </a:solidFill>
              </a:rPr>
              <a:t>How does the programme </a:t>
            </a:r>
            <a:r>
              <a:rPr lang="en-ZA" b="1" dirty="0">
                <a:solidFill>
                  <a:prstClr val="white"/>
                </a:solidFill>
              </a:rPr>
              <a:t>work</a:t>
            </a:r>
            <a:r>
              <a:rPr lang="en-ZA" dirty="0">
                <a:solidFill>
                  <a:prstClr val="white"/>
                </a:solidFill>
              </a:rPr>
              <a:t>?</a:t>
            </a:r>
          </a:p>
          <a:p>
            <a:pPr lvl="0" algn="ctr">
              <a:defRPr/>
            </a:pPr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34657" y="3438575"/>
            <a:ext cx="3106278" cy="653783"/>
          </a:xfrm>
          <a:prstGeom prst="rect">
            <a:avLst/>
          </a:prstGeom>
          <a:solidFill>
            <a:srgbClr val="0C80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ZA" dirty="0">
                <a:solidFill>
                  <a:prstClr val="white"/>
                </a:solidFill>
              </a:rPr>
              <a:t>How is it </a:t>
            </a:r>
            <a:r>
              <a:rPr lang="en-ZA" b="1" dirty="0">
                <a:solidFill>
                  <a:prstClr val="white"/>
                </a:solidFill>
              </a:rPr>
              <a:t>measured and how should it be measured</a:t>
            </a:r>
            <a:r>
              <a:rPr lang="en-ZA" dirty="0">
                <a:solidFill>
                  <a:prstClr val="white"/>
                </a:solidFill>
              </a:rPr>
              <a:t>? </a:t>
            </a:r>
          </a:p>
          <a:p>
            <a:pPr lvl="0" algn="ctr">
              <a:defRPr/>
            </a:pPr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234655" y="4271477"/>
            <a:ext cx="3106280" cy="653783"/>
          </a:xfrm>
          <a:prstGeom prst="rect">
            <a:avLst/>
          </a:prstGeom>
          <a:solidFill>
            <a:srgbClr val="0C80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ZA" dirty="0">
                <a:solidFill>
                  <a:prstClr val="white"/>
                </a:solidFill>
              </a:rPr>
              <a:t>What are we </a:t>
            </a:r>
            <a:r>
              <a:rPr lang="en-ZA" b="1" dirty="0">
                <a:solidFill>
                  <a:prstClr val="white"/>
                </a:solidFill>
              </a:rPr>
              <a:t>spending </a:t>
            </a:r>
            <a:r>
              <a:rPr lang="en-ZA" dirty="0">
                <a:solidFill>
                  <a:prstClr val="white"/>
                </a:solidFill>
              </a:rPr>
              <a:t>on the programme?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34657" y="5086466"/>
            <a:ext cx="3106278" cy="653783"/>
          </a:xfrm>
          <a:prstGeom prst="rect">
            <a:avLst/>
          </a:prstGeom>
          <a:solidFill>
            <a:srgbClr val="0C80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ZA" dirty="0">
                <a:solidFill>
                  <a:prstClr val="white"/>
                </a:solidFill>
              </a:rPr>
              <a:t>What does it actually </a:t>
            </a:r>
            <a:r>
              <a:rPr lang="en-ZA" b="1" dirty="0">
                <a:solidFill>
                  <a:prstClr val="white"/>
                </a:solidFill>
              </a:rPr>
              <a:t>cost</a:t>
            </a:r>
            <a:r>
              <a:rPr lang="en-ZA" dirty="0">
                <a:solidFill>
                  <a:prstClr val="white"/>
                </a:solidFill>
              </a:rPr>
              <a:t> to deliver the programme?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234650" y="5880044"/>
            <a:ext cx="3106285" cy="653783"/>
          </a:xfrm>
          <a:prstGeom prst="rect">
            <a:avLst/>
          </a:prstGeom>
          <a:solidFill>
            <a:srgbClr val="0C80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prstClr val="white"/>
                </a:solidFill>
              </a:rPr>
              <a:t>What are our </a:t>
            </a:r>
            <a:r>
              <a:rPr lang="en-ZA" b="1" dirty="0">
                <a:solidFill>
                  <a:schemeClr val="bg1"/>
                </a:solidFill>
              </a:rPr>
              <a:t>key messages</a:t>
            </a:r>
            <a:r>
              <a:rPr lang="en-ZA" noProof="0" dirty="0">
                <a:solidFill>
                  <a:prstClr val="white"/>
                </a:solidFill>
              </a:rPr>
              <a:t>? Where can we find savings?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12316" y="4985799"/>
            <a:ext cx="10967368" cy="841859"/>
          </a:xfrm>
          <a:prstGeom prst="roundRect">
            <a:avLst/>
          </a:prstGeom>
          <a:noFill/>
          <a:ln w="57150">
            <a:solidFill>
              <a:srgbClr val="99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455E3A-130B-4A88-A922-2D7E4646E9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46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2"/>
    </mc:Choice>
    <mc:Fallback>
      <p:transition spd="slow" advTm="3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317C2-DA53-41AF-9C8B-816C1BAE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678" y="3126024"/>
            <a:ext cx="8981559" cy="334280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Refer to Section 9 of the Act - Right of orphaned and vulnerable children to registration:</a:t>
            </a:r>
            <a:endParaRPr lang="en-ZA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Develop a simple process map for this provision.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Identify a list of variables that are necessary to cost this provision.</a:t>
            </a:r>
            <a:endParaRPr lang="en-ZA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Using the information sheet given, develop a basic costing model in Excel distinguishing between set-up costs and operational costs.</a:t>
            </a:r>
            <a:endParaRPr lang="en-ZA" sz="2400" dirty="0"/>
          </a:p>
          <a:p>
            <a:pPr marL="457200" indent="-457200">
              <a:buFont typeface="+mj-lt"/>
              <a:buAutoNum type="arabicPeriod"/>
            </a:pPr>
            <a:endParaRPr lang="en-ZA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EB0C7-8725-4358-895B-8FA0BB2AD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CEB722-1E68-4ED9-A2C4-5AD174BD1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9074" y="383033"/>
            <a:ext cx="2299316" cy="2973881"/>
          </a:xfrm>
        </p:spPr>
        <p:txBody>
          <a:bodyPr/>
          <a:lstStyle/>
          <a:p>
            <a:r>
              <a:rPr lang="en-ZA" sz="2400" dirty="0"/>
              <a:t>Exercise 5.7: Building a costing model</a:t>
            </a:r>
            <a:endParaRPr lang="en-ZA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C547C989-5250-4A3B-B726-9CCE9B3C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43" y="134033"/>
            <a:ext cx="7444518" cy="308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AC1929-A8AC-4038-ADFB-414479C34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9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0"/>
    </mc:Choice>
    <mc:Fallback>
      <p:transition spd="slow" advTm="1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6" x="9525" y="366713"/>
          <p14:tracePt t="974" x="0" y="384175"/>
          <p14:tracePt t="991" x="0" y="393700"/>
          <p14:tracePt t="1007" x="0" y="411163"/>
          <p14:tracePt t="1024" x="0" y="446088"/>
          <p14:tracePt t="1041" x="0" y="500063"/>
          <p14:tracePt t="1043" x="0" y="527050"/>
          <p14:tracePt t="1058" x="0" y="554038"/>
          <p14:tracePt t="1074" x="0" y="608013"/>
          <p14:tracePt t="1091" x="0" y="669925"/>
          <p14:tracePt t="1108" x="0" y="731838"/>
          <p14:tracePt t="1124" x="0" y="795338"/>
          <p14:tracePt t="1141" x="0" y="874713"/>
          <p14:tracePt t="1158" x="0" y="938213"/>
          <p14:tracePt t="1175" x="0" y="1027113"/>
          <p14:tracePt t="1192" x="0" y="1116013"/>
          <p14:tracePt t="1208" x="0" y="1231900"/>
          <p14:tracePt t="1225" x="0" y="1330325"/>
          <p14:tracePt t="1242" x="0" y="1438275"/>
          <p14:tracePt t="1258" x="0" y="1527175"/>
          <p14:tracePt t="1275" x="0" y="1643063"/>
          <p14:tracePt t="1292" x="0" y="1731963"/>
          <p14:tracePt t="1309" x="0" y="1795463"/>
          <p14:tracePt t="1326" x="0" y="1857375"/>
          <p14:tracePt t="1343" x="0" y="1928813"/>
          <p14:tracePt t="1359" x="0" y="1990725"/>
          <p14:tracePt t="1376" x="17463" y="2054225"/>
          <p14:tracePt t="1393" x="26988" y="2098675"/>
          <p14:tracePt t="1409" x="36513" y="2160588"/>
          <p14:tracePt t="1426" x="61913" y="2205038"/>
          <p14:tracePt t="1442" x="80963" y="2276475"/>
          <p14:tracePt t="1459" x="88900" y="2303463"/>
          <p14:tracePt t="1476" x="98425" y="2347913"/>
          <p14:tracePt t="1493" x="98425" y="2384425"/>
          <p14:tracePt t="1510" x="107950" y="2411413"/>
          <p14:tracePt t="1527" x="115888" y="2455863"/>
          <p14:tracePt t="1544" x="125413" y="2473325"/>
          <p14:tracePt t="1560" x="142875" y="2517775"/>
          <p14:tracePt t="1577" x="142875" y="2536825"/>
          <p14:tracePt t="1594" x="160338" y="2554288"/>
          <p14:tracePt t="1611" x="160338" y="2571750"/>
          <p14:tracePt t="1627" x="179388" y="2589213"/>
          <p14:tracePt t="1643" x="179388" y="2608263"/>
          <p14:tracePt t="1660" x="187325" y="2625725"/>
          <p14:tracePt t="10088" x="196850" y="2625725"/>
          <p14:tracePt t="10096" x="187325" y="2581275"/>
          <p14:tracePt t="10103" x="133350" y="2482850"/>
          <p14:tracePt t="10120" x="0" y="1919288"/>
          <p14:tracePt t="10137" x="0" y="1017588"/>
          <p14:tracePt t="10154" x="0" y="3397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036EC-856E-4039-90C9-CC48242ED6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21</a:t>
            </a:fld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561A2-1A01-4B63-BE3F-6F4F54F4D5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9074" y="701337"/>
            <a:ext cx="2962688" cy="2973881"/>
          </a:xfrm>
        </p:spPr>
        <p:txBody>
          <a:bodyPr/>
          <a:lstStyle/>
          <a:p>
            <a:r>
              <a:rPr lang="en-ZA" dirty="0"/>
              <a:t>Exercise 5.9</a:t>
            </a:r>
          </a:p>
          <a:p>
            <a:r>
              <a:rPr lang="en-ZA" sz="2800" dirty="0"/>
              <a:t>Building a costing model: </a:t>
            </a:r>
          </a:p>
          <a:p>
            <a:r>
              <a:rPr lang="en-ZA" dirty="0"/>
              <a:t>list of inputs and prices</a:t>
            </a:r>
          </a:p>
          <a:p>
            <a:endParaRPr lang="en-ZA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A86A793-8C7A-4F56-9F94-680A1DAA75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74331" y="21100"/>
          <a:ext cx="6115455" cy="6858004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4615697">
                  <a:extLst>
                    <a:ext uri="{9D8B030D-6E8A-4147-A177-3AD203B41FA5}">
                      <a16:colId xmlns:a16="http://schemas.microsoft.com/office/drawing/2014/main" val="2198703994"/>
                    </a:ext>
                  </a:extLst>
                </a:gridCol>
                <a:gridCol w="1499758">
                  <a:extLst>
                    <a:ext uri="{9D8B030D-6E8A-4147-A177-3AD203B41FA5}">
                      <a16:colId xmlns:a16="http://schemas.microsoft.com/office/drawing/2014/main" val="1533347578"/>
                    </a:ext>
                  </a:extLst>
                </a:gridCol>
              </a:tblGrid>
              <a:tr h="3375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b="1" dirty="0">
                          <a:effectLst/>
                        </a:rPr>
                        <a:t>Input</a:t>
                      </a:r>
                      <a:endParaRPr lang="en-ZA" sz="12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b="1" dirty="0">
                          <a:effectLst/>
                        </a:rPr>
                        <a:t>Price</a:t>
                      </a:r>
                      <a:endParaRPr lang="en-ZA" sz="12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371859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Chief Social Worker per year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R200,240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7843835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Social worker per year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R164,643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855656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Administrative clerk per year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R83,309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0923710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Food services aid worker per year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R55,858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669821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Security guard per year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R55,858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272299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Computer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R6,000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19548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Printer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R1,600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6510975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Telephone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R90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4465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Telephone line rental per month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R85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4656870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Fax machine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R1,500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04815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Photostat machine rental per month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R350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3692103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Printing paper per ream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R40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564181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Photocopying per page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R0.18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0352171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Files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R8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95674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Desk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R1,200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694574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Chair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R900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315543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Filing cabinet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R1,200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3922952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Stationery per month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R200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368067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Certificates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R20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0605348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Postage per month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R200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756302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Tea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R13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9267381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Coffee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R25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375122"/>
                  </a:ext>
                </a:extLst>
              </a:tr>
              <a:tr h="28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</a:rPr>
                        <a:t>Biscuits</a:t>
                      </a:r>
                      <a:endParaRPr lang="en-Z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R12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887510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20F6C9-08CF-4D3D-8EE2-2B5C05519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8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6"/>
    </mc:Choice>
    <mc:Fallback>
      <p:transition spd="slow" advTm="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3" x="169863" y="374650"/>
          <p14:tracePt t="850" x="179388" y="419100"/>
          <p14:tracePt t="863" x="187325" y="455613"/>
          <p14:tracePt t="879" x="241300" y="561975"/>
          <p14:tracePt t="895" x="295275" y="679450"/>
          <p14:tracePt t="912" x="347663" y="785813"/>
          <p14:tracePt t="929" x="411163" y="901700"/>
          <p14:tracePt t="946" x="473075" y="1000125"/>
          <p14:tracePt t="962" x="571500" y="1169988"/>
          <p14:tracePt t="979" x="652463" y="1295400"/>
          <p14:tracePt t="996" x="750888" y="1428750"/>
          <p14:tracePt t="1013" x="839788" y="1554163"/>
          <p14:tracePt t="1029" x="1009650" y="1731963"/>
          <p14:tracePt t="1046" x="1214438" y="1893888"/>
          <p14:tracePt t="1063" x="1490663" y="2036763"/>
          <p14:tracePt t="1080" x="1839913" y="2152650"/>
          <p14:tracePt t="1097" x="2152650" y="2251075"/>
          <p14:tracePt t="1114" x="2714625" y="2330450"/>
          <p14:tracePt t="1130" x="2919413" y="2357438"/>
          <p14:tracePt t="1147" x="3652838" y="2438400"/>
          <p14:tracePt t="1164" x="4286250" y="2455863"/>
          <p14:tracePt t="1181" x="4946650" y="2455863"/>
          <p14:tracePt t="1197" x="5715000" y="2455863"/>
          <p14:tracePt t="1214" x="6429375" y="2446338"/>
          <p14:tracePt t="1231" x="6991350" y="2357438"/>
          <p14:tracePt t="1248" x="7527925" y="2259013"/>
          <p14:tracePt t="1265" x="7991475" y="2133600"/>
          <p14:tracePt t="1281" x="8385175" y="2017713"/>
          <p14:tracePt t="1298" x="8653463" y="1928813"/>
          <p14:tracePt t="1314" x="8840788" y="1857375"/>
          <p14:tracePt t="1331" x="9001125" y="1731963"/>
          <p14:tracePt t="1348" x="9037638" y="1679575"/>
          <p14:tracePt t="1364" x="9037638" y="1633538"/>
          <p14:tracePt t="1381" x="9018588" y="1571625"/>
          <p14:tracePt t="1398" x="8974138" y="1509713"/>
          <p14:tracePt t="1415" x="8920163" y="1419225"/>
          <p14:tracePt t="1432" x="8902700" y="1347788"/>
          <p14:tracePt t="1449" x="8858250" y="1250950"/>
          <p14:tracePt t="1465" x="8796338" y="1152525"/>
          <p14:tracePt t="1482" x="8732838" y="1062038"/>
          <p14:tracePt t="1498" x="8653463" y="928688"/>
          <p14:tracePt t="1516" x="8572500" y="830263"/>
          <p14:tracePt t="1533" x="8491538" y="758825"/>
          <p14:tracePt t="1549" x="8412163" y="696913"/>
          <p14:tracePt t="1566" x="8304213" y="652463"/>
          <p14:tracePt t="1583" x="8188325" y="598488"/>
          <p14:tracePt t="1600" x="8072438" y="561975"/>
          <p14:tracePt t="1616" x="7966075" y="517525"/>
          <p14:tracePt t="1633" x="7875588" y="500063"/>
          <p14:tracePt t="1650" x="7786688" y="482600"/>
          <p14:tracePt t="1666" x="7688263" y="465138"/>
          <p14:tracePt t="1683" x="7626350" y="455613"/>
          <p14:tracePt t="1700" x="7562850" y="455613"/>
          <p14:tracePt t="1717" x="7483475" y="455613"/>
          <p14:tracePt t="1734" x="7402513" y="455613"/>
          <p14:tracePt t="1750" x="7358063" y="455613"/>
          <p14:tracePt t="1767" x="7304088" y="455613"/>
          <p14:tracePt t="1784" x="7269163" y="455613"/>
          <p14:tracePt t="1801" x="7215188" y="455613"/>
          <p14:tracePt t="1817" x="7161213" y="465138"/>
          <p14:tracePt t="1834" x="7143750" y="465138"/>
          <p14:tracePt t="1850" x="7108825" y="473075"/>
          <p14:tracePt t="1867" x="7089775" y="473075"/>
          <p14:tracePt t="2013" x="7072313" y="473075"/>
          <p14:tracePt t="2230" x="7062788" y="473075"/>
          <p14:tracePt t="2237" x="7062788" y="482600"/>
          <p14:tracePt t="2254" x="7054850" y="482600"/>
          <p14:tracePt t="2269" x="7054850" y="490538"/>
          <p14:tracePt t="2286" x="7054850" y="509588"/>
          <p14:tracePt t="2315" x="7054850" y="517525"/>
          <p14:tracePt t="2323" x="7054850" y="527050"/>
          <p14:tracePt t="2339" x="7045325" y="544513"/>
          <p14:tracePt t="2354" x="7037388" y="554038"/>
          <p14:tracePt t="2378" x="7037388" y="561975"/>
          <p14:tracePt t="2394" x="7027863" y="561975"/>
          <p14:tracePt t="2509" x="7027863" y="571500"/>
          <p14:tracePt t="2515" x="7018338" y="571500"/>
          <p14:tracePt t="2524" x="7018338" y="588963"/>
          <p14:tracePt t="2538" x="7018338" y="608013"/>
          <p14:tracePt t="2555" x="7000875" y="687388"/>
          <p14:tracePt t="2571" x="6973888" y="768350"/>
          <p14:tracePt t="2588" x="6946900" y="866775"/>
          <p14:tracePt t="2605" x="6919913" y="973138"/>
          <p14:tracePt t="2621" x="6902450" y="1108075"/>
          <p14:tracePt t="2638" x="6902450" y="1250950"/>
          <p14:tracePt t="2655" x="6956425" y="1455738"/>
          <p14:tracePt t="2672" x="6991350" y="1704975"/>
          <p14:tracePt t="2689" x="7027863" y="2017713"/>
          <p14:tracePt t="2705" x="7089775" y="2455863"/>
          <p14:tracePt t="2722" x="7153275" y="2965450"/>
          <p14:tracePt t="2738" x="7153275" y="3402013"/>
          <p14:tracePt t="2755" x="7170738" y="3902075"/>
          <p14:tracePt t="2772" x="7197725" y="4108450"/>
          <p14:tracePt t="2789" x="7232650" y="4232275"/>
          <p14:tracePt t="2805" x="7286625" y="4330700"/>
          <p14:tracePt t="2822" x="7323138" y="4384675"/>
          <p14:tracePt t="2839" x="7331075" y="4402138"/>
          <p14:tracePt t="2855" x="7340600" y="4411663"/>
          <p14:tracePt t="2872" x="7358063" y="4429125"/>
          <p14:tracePt t="2874" x="7375525" y="4429125"/>
          <p14:tracePt t="2889" x="7419975" y="4429125"/>
          <p14:tracePt t="2906" x="7626350" y="4160838"/>
          <p14:tracePt t="2923" x="7715250" y="3973513"/>
          <p14:tracePt t="2939" x="7974013" y="3384550"/>
          <p14:tracePt t="2956" x="8215313" y="2955925"/>
          <p14:tracePt t="2973" x="8394700" y="2670175"/>
          <p14:tracePt t="2990" x="8518525" y="2446338"/>
          <p14:tracePt t="3006" x="8609013" y="2276475"/>
          <p14:tracePt t="3023" x="8634413" y="2143125"/>
          <p14:tracePt t="3040" x="8643938" y="2000250"/>
          <p14:tracePt t="3057" x="8661400" y="1847850"/>
          <p14:tracePt t="3073" x="8670925" y="1731963"/>
          <p14:tracePt t="3090" x="8715375" y="1544638"/>
          <p14:tracePt t="3107" x="8732838" y="1428750"/>
          <p14:tracePt t="3124" x="8742363" y="1357313"/>
          <p14:tracePt t="3140" x="8751888" y="1276350"/>
          <p14:tracePt t="3157" x="8751888" y="1214438"/>
          <p14:tracePt t="3174" x="8751888" y="1152525"/>
          <p14:tracePt t="3190" x="8751888" y="1116013"/>
          <p14:tracePt t="3207" x="8751888" y="1071563"/>
          <p14:tracePt t="3224" x="8751888" y="1044575"/>
          <p14:tracePt t="3241" x="8751888" y="1027113"/>
          <p14:tracePt t="3274" x="8751888" y="1009650"/>
          <p14:tracePt t="3322" x="8742363" y="1009650"/>
          <p14:tracePt t="3330" x="8732838" y="1009650"/>
          <p14:tracePt t="3341" x="8715375" y="1009650"/>
          <p14:tracePt t="3358" x="8688388" y="1009650"/>
          <p14:tracePt t="3375" x="8609013" y="1027113"/>
          <p14:tracePt t="3391" x="8510588" y="1027113"/>
          <p14:tracePt t="3408" x="8385175" y="1054100"/>
          <p14:tracePt t="3425" x="8242300" y="1089025"/>
          <p14:tracePt t="3442" x="8099425" y="1133475"/>
          <p14:tracePt t="3458" x="7885113" y="1214438"/>
          <p14:tracePt t="3475" x="7796213" y="1250950"/>
          <p14:tracePt t="3492" x="7680325" y="1295400"/>
          <p14:tracePt t="3509" x="7589838" y="1330325"/>
          <p14:tracePt t="3525" x="7446963" y="1401763"/>
          <p14:tracePt t="3542" x="7358063" y="1438275"/>
          <p14:tracePt t="3559" x="7286625" y="1482725"/>
          <p14:tracePt t="3576" x="7197725" y="1562100"/>
          <p14:tracePt t="3592" x="7072313" y="1660525"/>
          <p14:tracePt t="3609" x="6911975" y="1776413"/>
          <p14:tracePt t="3626" x="6680200" y="1946275"/>
          <p14:tracePt t="3643" x="6510338" y="2054225"/>
          <p14:tracePt t="3659" x="6340475" y="2143125"/>
          <p14:tracePt t="3676" x="6134100" y="2251075"/>
          <p14:tracePt t="3694" x="5919788" y="2374900"/>
          <p14:tracePt t="3710" x="5688013" y="2509838"/>
          <p14:tracePt t="3726" x="5419725" y="2643188"/>
          <p14:tracePt t="3743" x="5089525" y="2751138"/>
          <p14:tracePt t="3760" x="4751388" y="2901950"/>
          <p14:tracePt t="3777" x="4419600" y="3036888"/>
          <p14:tracePt t="3794" x="3875088" y="3268663"/>
          <p14:tracePt t="3810" x="3536950" y="3419475"/>
          <p14:tracePt t="3827" x="3313113" y="3517900"/>
          <p14:tracePt t="3844" x="3108325" y="3608388"/>
          <p14:tracePt t="3860" x="2946400" y="3660775"/>
          <p14:tracePt t="3877" x="2795588" y="3724275"/>
          <p14:tracePt t="3894" x="2660650" y="3786188"/>
          <p14:tracePt t="3911" x="2554288" y="3822700"/>
          <p14:tracePt t="3927" x="2482850" y="3840163"/>
          <p14:tracePt t="3944" x="2446338" y="3867150"/>
          <p14:tracePt t="3961" x="2419350" y="3875088"/>
          <p14:tracePt t="3978" x="2411413" y="3884613"/>
          <p14:tracePt t="4578" x="2411413" y="3875088"/>
          <p14:tracePt t="6436" x="2393950" y="3875088"/>
          <p14:tracePt t="6444" x="2374900" y="3875088"/>
          <p14:tracePt t="6451" x="2357438" y="3875088"/>
          <p14:tracePt t="6459" x="2339975" y="3875088"/>
          <p14:tracePt t="6474" x="2322513" y="3875088"/>
          <p14:tracePt t="6491" x="2295525" y="3857625"/>
          <p14:tracePt t="6507" x="2286000" y="3857625"/>
          <p14:tracePt t="6524" x="2268538" y="3848100"/>
          <p14:tracePt t="6541" x="2268538" y="3830638"/>
          <p14:tracePt t="6558" x="2259013" y="3741738"/>
          <p14:tracePt t="6574" x="2179638" y="3554413"/>
          <p14:tracePt t="6591" x="2036763" y="3286125"/>
          <p14:tracePt t="6608" x="1830388" y="2867025"/>
          <p14:tracePt t="6624" x="1697038" y="2571750"/>
          <p14:tracePt t="6626" x="1670050" y="2490788"/>
          <p14:tracePt t="6641" x="1633538" y="2393950"/>
          <p14:tracePt t="6658" x="1544638" y="2152650"/>
          <p14:tracePt t="6675" x="1465263" y="2000250"/>
          <p14:tracePt t="6692" x="1411288" y="1874838"/>
          <p14:tracePt t="6708" x="1347788" y="1731963"/>
          <p14:tracePt t="6725" x="1295400" y="1625600"/>
          <p14:tracePt t="6742" x="1241425" y="1500188"/>
          <p14:tracePt t="6759" x="1196975" y="1411288"/>
          <p14:tracePt t="6775" x="1160463" y="1312863"/>
          <p14:tracePt t="6792" x="1098550" y="1223963"/>
          <p14:tracePt t="6809" x="1044575" y="1125538"/>
          <p14:tracePt t="6826" x="955675" y="973138"/>
          <p14:tracePt t="6843" x="901700" y="884238"/>
          <p14:tracePt t="6859" x="822325" y="785813"/>
          <p14:tracePt t="6876" x="776288" y="704850"/>
          <p14:tracePt t="6893" x="704850" y="625475"/>
          <p14:tracePt t="6910" x="660400" y="554038"/>
          <p14:tracePt t="6926" x="615950" y="509588"/>
          <p14:tracePt t="6943" x="561975" y="455613"/>
          <p14:tracePt t="6960" x="517525" y="411163"/>
          <p14:tracePt t="6977" x="465138" y="384175"/>
          <p14:tracePt t="6994" x="401638" y="3667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695BC-35AE-4828-B138-111D161E8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22</a:t>
            </a:fld>
            <a:endParaRPr lang="en-ZA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AE70CFC-47AA-4999-B767-7A87515144EB}"/>
              </a:ext>
            </a:extLst>
          </p:cNvPr>
          <p:cNvSpPr/>
          <p:nvPr/>
        </p:nvSpPr>
        <p:spPr>
          <a:xfrm>
            <a:off x="2808790" y="902825"/>
            <a:ext cx="6574420" cy="5052349"/>
          </a:xfrm>
          <a:prstGeom prst="cloud">
            <a:avLst/>
          </a:prstGeom>
          <a:gradFill>
            <a:gsLst>
              <a:gs pos="0">
                <a:srgbClr val="0070C0"/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29826D-1FD3-4695-B3EB-6E863FC21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9"/>
    </mc:Choice>
    <mc:Fallback>
      <p:transition spd="slow" advTm="1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4" x="80963" y="374650"/>
          <p14:tracePt t="702" x="80963" y="401638"/>
          <p14:tracePt t="710" x="80963" y="419100"/>
          <p14:tracePt t="718" x="80963" y="455613"/>
          <p14:tracePt t="731" x="80963" y="473075"/>
          <p14:tracePt t="747" x="80963" y="517525"/>
          <p14:tracePt t="764" x="80963" y="571500"/>
          <p14:tracePt t="767" x="80963" y="598488"/>
          <p14:tracePt t="781" x="80963" y="625475"/>
          <p14:tracePt t="797" x="80963" y="731838"/>
          <p14:tracePt t="815" x="80963" y="795338"/>
          <p14:tracePt t="831" x="125413" y="884238"/>
          <p14:tracePt t="848" x="142875" y="965200"/>
          <p14:tracePt t="865" x="169863" y="1044575"/>
          <p14:tracePt t="882" x="223838" y="1143000"/>
          <p14:tracePt t="898" x="250825" y="1241425"/>
          <p14:tracePt t="915" x="276225" y="1330325"/>
          <p14:tracePt t="932" x="303213" y="1419225"/>
          <p14:tracePt t="948" x="347663" y="1509713"/>
          <p14:tracePt t="965" x="374650" y="1598613"/>
          <p14:tracePt t="982" x="438150" y="1731963"/>
          <p14:tracePt t="999" x="490538" y="1812925"/>
          <p14:tracePt t="1015" x="527050" y="1893888"/>
          <p14:tracePt t="1032" x="581025" y="1990725"/>
          <p14:tracePt t="1049" x="608013" y="2062163"/>
          <p14:tracePt t="1066" x="633413" y="2116138"/>
          <p14:tracePt t="1083" x="660400" y="2170113"/>
          <p14:tracePt t="1085" x="660400" y="2179638"/>
          <p14:tracePt t="1099" x="669925" y="2205038"/>
          <p14:tracePt t="1116" x="669925" y="2232025"/>
          <p14:tracePt t="1133" x="669925" y="2241550"/>
          <p14:tracePt t="1149" x="679450" y="2251075"/>
          <p14:tracePt t="1181" x="679450" y="2259013"/>
          <p14:tracePt t="1198" x="679450" y="2268538"/>
          <p14:tracePt t="1319" x="679450" y="2276475"/>
          <p14:tracePt t="1329" x="679450" y="2286000"/>
          <p14:tracePt t="7336" x="660400" y="2268538"/>
          <p14:tracePt t="7344" x="652463" y="2251075"/>
          <p14:tracePt t="7352" x="642938" y="2224088"/>
          <p14:tracePt t="7364" x="625475" y="2197100"/>
          <p14:tracePt t="7381" x="598488" y="2143125"/>
          <p14:tracePt t="7398" x="536575" y="2027238"/>
          <p14:tracePt t="7414" x="500063" y="1955800"/>
          <p14:tracePt t="7431" x="455613" y="1866900"/>
          <p14:tracePt t="7448" x="411163" y="1795463"/>
          <p14:tracePt t="7465" x="366713" y="1724025"/>
          <p14:tracePt t="7482" x="330200" y="1652588"/>
          <p14:tracePt t="7498" x="285750" y="1581150"/>
          <p14:tracePt t="7515" x="214313" y="1473200"/>
          <p14:tracePt t="7532" x="187325" y="1374775"/>
          <p14:tracePt t="7549" x="142875" y="1268413"/>
          <p14:tracePt t="7565" x="115888" y="1179513"/>
          <p14:tracePt t="7582" x="80963" y="1071563"/>
          <p14:tracePt t="7599" x="71438" y="1036638"/>
          <p14:tracePt t="7616" x="61913" y="1000125"/>
          <p14:tracePt t="7633" x="61913" y="982663"/>
          <p14:tracePt t="7649" x="53975" y="965200"/>
          <p14:tracePt t="7666" x="53975" y="928688"/>
          <p14:tracePt t="7683" x="53975" y="911225"/>
          <p14:tracePt t="7699" x="53975" y="874713"/>
          <p14:tracePt t="7716" x="53975" y="822325"/>
          <p14:tracePt t="7733" x="53975" y="803275"/>
          <p14:tracePt t="7749" x="53975" y="741363"/>
          <p14:tracePt t="7766" x="53975" y="704850"/>
          <p14:tracePt t="7783" x="53975" y="687388"/>
          <p14:tracePt t="7800" x="53975" y="660400"/>
          <p14:tracePt t="7817" x="53975" y="633413"/>
          <p14:tracePt t="7834" x="61913" y="615950"/>
          <p14:tracePt t="7850" x="61913" y="598488"/>
          <p14:tracePt t="7867" x="71438" y="581025"/>
          <p14:tracePt t="7884" x="80963" y="561975"/>
          <p14:tracePt t="7901" x="98425" y="536575"/>
          <p14:tracePt t="7917" x="107950" y="527050"/>
          <p14:tracePt t="7933" x="115888" y="509588"/>
          <p14:tracePt t="7967" x="125413" y="509588"/>
          <p14:tracePt t="8006" x="133350" y="490538"/>
          <p14:tracePt t="8014" x="142875" y="490538"/>
          <p14:tracePt t="8046" x="152400" y="490538"/>
          <p14:tracePt t="8062" x="160338" y="482600"/>
          <p14:tracePt t="8471" x="160338" y="465138"/>
          <p14:tracePt t="8543" x="160338" y="455613"/>
          <p14:tracePt t="8558" x="160338" y="446088"/>
          <p14:tracePt t="8590" x="160338" y="438150"/>
          <p14:tracePt t="8623" x="160338" y="428625"/>
          <p14:tracePt t="8639" x="160338" y="419100"/>
          <p14:tracePt t="8670" x="160338" y="401638"/>
          <p14:tracePt t="8686" x="152400" y="393700"/>
          <p14:tracePt t="8718" x="142875" y="384175"/>
          <p14:tracePt t="8759" x="142875" y="374650"/>
          <p14:tracePt t="8774" x="142875" y="366713"/>
          <p14:tracePt t="18187" x="1312863" y="80963"/>
          <p14:tracePt t="18328" x="1295400" y="80963"/>
          <p14:tracePt t="18359" x="1285875" y="98425"/>
          <p14:tracePt t="18366" x="1276350" y="115888"/>
          <p14:tracePt t="18374" x="1276350" y="125413"/>
          <p14:tracePt t="18387" x="1276350" y="133350"/>
          <p14:tracePt t="18404" x="1258888" y="179388"/>
          <p14:tracePt t="18421" x="1258888" y="231775"/>
          <p14:tracePt t="18437" x="1258888" y="322263"/>
          <p14:tracePt t="18454" x="1258888" y="401638"/>
          <p14:tracePt t="18471" x="1258888" y="473075"/>
          <p14:tracePt t="18487" x="1285875" y="581025"/>
          <p14:tracePt t="18504" x="1330325" y="679450"/>
          <p14:tracePt t="18521" x="1411288" y="830263"/>
          <p14:tracePt t="18537" x="1500188" y="955675"/>
          <p14:tracePt t="18555" x="1616075" y="1098550"/>
          <p14:tracePt t="18571" x="1768475" y="1268413"/>
          <p14:tracePt t="18587" x="1938338" y="14462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Steps in Building A costing 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90667-295C-4548-A8F3-2AF8F8044C02}" type="slidenum">
              <a:rPr lang="en-ZA" smtClean="0"/>
              <a:pPr/>
              <a:t>3</a:t>
            </a:fld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701DD0-C71E-4D4A-9872-483383BF1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3"/>
    </mc:Choice>
    <mc:Fallback>
      <p:transition spd="slow" advTm="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317C2-DA53-41AF-9C8B-816C1BAE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678" y="383033"/>
            <a:ext cx="8740087" cy="544827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ZA" sz="2800" dirty="0"/>
              <a:t>Discuss why you have not simply been given a “costing model template” (like the budget format template) for costing government programmes?</a:t>
            </a:r>
          </a:p>
          <a:p>
            <a:pPr marL="457200" indent="-457200">
              <a:buFont typeface="+mj-lt"/>
              <a:buAutoNum type="arabicPeriod"/>
            </a:pPr>
            <a:endParaRPr lang="en-ZA" sz="2800" dirty="0"/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Within the context of building costing models, discuss what is meant by “form follows function”?</a:t>
            </a:r>
          </a:p>
          <a:p>
            <a:pPr marL="457200" indent="-457200">
              <a:buFont typeface="+mj-lt"/>
              <a:buAutoNum type="arabicPeriod"/>
            </a:pPr>
            <a:endParaRPr lang="en-ZA" sz="2800" dirty="0"/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What do you think the advantages and disadvantages are of building a unique costing model for each new costing project?</a:t>
            </a:r>
            <a:endParaRPr lang="en-GB" sz="2800" dirty="0"/>
          </a:p>
          <a:p>
            <a:pPr marL="457200" indent="-457200">
              <a:buFont typeface="+mj-lt"/>
              <a:buAutoNum type="arabicPeriod"/>
            </a:pPr>
            <a:endParaRPr lang="en-ZA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EB0C7-8725-4358-895B-8FA0BB2AD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CEB722-1E68-4ED9-A2C4-5AD174BD1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9074" y="383033"/>
            <a:ext cx="2299316" cy="2973881"/>
          </a:xfrm>
        </p:spPr>
        <p:txBody>
          <a:bodyPr/>
          <a:lstStyle/>
          <a:p>
            <a:r>
              <a:rPr lang="en-ZA" sz="2400" dirty="0"/>
              <a:t>Exercise 5.6: Why can’t we simply use a costing model template?</a:t>
            </a:r>
            <a:endParaRPr lang="en-Z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B77DA8A-FE7E-463E-8003-DFE92EEAB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94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13"/>
    </mc:Choice>
    <mc:Fallback>
      <p:transition spd="slow" advTm="109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23E18-1E66-4585-9EAE-0E6A5FE0C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856F37-EF83-446D-945C-2656464666E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533313" y="965199"/>
            <a:ext cx="8468187" cy="5184413"/>
          </a:xfrm>
        </p:spPr>
        <p:txBody>
          <a:bodyPr/>
          <a:lstStyle/>
          <a:p>
            <a:r>
              <a:rPr lang="en-ZA" dirty="0"/>
              <a:t>Step 1 – Preparation </a:t>
            </a:r>
          </a:p>
          <a:p>
            <a:r>
              <a:rPr lang="en-ZA" dirty="0"/>
              <a:t>Step 2 – High level design of the costing model</a:t>
            </a:r>
          </a:p>
          <a:p>
            <a:r>
              <a:rPr lang="en-ZA" dirty="0"/>
              <a:t>Step 3 – Specify activities, demand and inputs</a:t>
            </a:r>
          </a:p>
          <a:p>
            <a:r>
              <a:rPr lang="en-ZA" dirty="0"/>
              <a:t>Step 4 – Build the costing formulae</a:t>
            </a:r>
          </a:p>
          <a:p>
            <a:r>
              <a:rPr lang="en-ZA" dirty="0"/>
              <a:t>Step 5 – Summarise the costing results</a:t>
            </a:r>
          </a:p>
          <a:p>
            <a:r>
              <a:rPr lang="en-ZA" dirty="0"/>
              <a:t>Step 6 – Check, check, check</a:t>
            </a:r>
          </a:p>
          <a:p>
            <a:r>
              <a:rPr lang="en-ZA" dirty="0"/>
              <a:t>Step 7 – Develop the policy choices sheet</a:t>
            </a:r>
          </a:p>
          <a:p>
            <a:endParaRPr lang="en-ZA" dirty="0"/>
          </a:p>
          <a:p>
            <a:r>
              <a:rPr lang="en-ZA" dirty="0"/>
              <a:t>The process is very often not linear, and one finds oneself having to go back to previous steps</a:t>
            </a:r>
          </a:p>
          <a:p>
            <a:r>
              <a:rPr lang="en-ZA" dirty="0"/>
              <a:t>Building a costing model is a learning process</a:t>
            </a:r>
          </a:p>
          <a:p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130B85-0E70-4CE2-9E0B-2C540B6639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sz="2400" dirty="0"/>
              <a:t>Steps in building a costing model</a:t>
            </a:r>
            <a:endParaRPr lang="en-ZA" dirty="0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9411C0B7-061B-48B4-AAAA-BC3E685A0172}"/>
              </a:ext>
            </a:extLst>
          </p:cNvPr>
          <p:cNvGraphicFramePr>
            <a:graphicFrameLocks/>
          </p:cNvGraphicFramePr>
          <p:nvPr/>
        </p:nvGraphicFramePr>
        <p:xfrm>
          <a:off x="3468920" y="-53283"/>
          <a:ext cx="7897812" cy="1207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E010CD-ACB8-405F-9F86-D43B1FB8F1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55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88"/>
    </mc:Choice>
    <mc:Fallback>
      <p:transition spd="slow" advTm="8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  <p:bldGraphic spid="5" grpId="0">
        <p:bldAsOne/>
      </p:bldGraphic>
    </p:bldLst>
  </p:timing>
  <p:extLst>
    <p:ext uri="{3A86A75C-4F4B-4683-9AE1-C65F6400EC91}">
      <p14:laserTraceLst xmlns:p14="http://schemas.microsoft.com/office/powerpoint/2010/main">
        <p14:tracePtLst>
          <p14:tracePt t="49958" x="3455988" y="4303713"/>
          <p14:tracePt t="50411" x="3455988" y="4295775"/>
          <p14:tracePt t="50419" x="3455988" y="4276725"/>
          <p14:tracePt t="50427" x="3455988" y="4232275"/>
          <p14:tracePt t="50440" x="3455988" y="4205288"/>
          <p14:tracePt t="50456" x="3482975" y="4081463"/>
          <p14:tracePt t="50473" x="3527425" y="3946525"/>
          <p14:tracePt t="50490" x="3608388" y="3795713"/>
          <p14:tracePt t="50507" x="3741738" y="3598863"/>
          <p14:tracePt t="50523" x="3840163" y="3455988"/>
          <p14:tracePt t="50540" x="3956050" y="3322638"/>
          <p14:tracePt t="50557" x="4081463" y="3179763"/>
          <p14:tracePt t="50574" x="4241800" y="3017838"/>
          <p14:tracePt t="50590" x="4394200" y="2867025"/>
          <p14:tracePt t="50607" x="4589463" y="2714625"/>
          <p14:tracePt t="50624" x="4786313" y="2598738"/>
          <p14:tracePt t="50641" x="4946650" y="2500313"/>
          <p14:tracePt t="50657" x="5099050" y="2428875"/>
          <p14:tracePt t="50674" x="5340350" y="2312988"/>
          <p14:tracePt t="50691" x="5510213" y="2251075"/>
          <p14:tracePt t="50708" x="5661025" y="2214563"/>
          <p14:tracePt t="50724" x="5803900" y="2187575"/>
          <p14:tracePt t="50741" x="5965825" y="2160588"/>
          <p14:tracePt t="50758" x="6134100" y="2116138"/>
          <p14:tracePt t="50775" x="6286500" y="2054225"/>
          <p14:tracePt t="50791" x="6456363" y="1965325"/>
          <p14:tracePt t="50808" x="6608763" y="1884363"/>
          <p14:tracePt t="50825" x="6777038" y="1785938"/>
          <p14:tracePt t="50842" x="6894513" y="1714500"/>
          <p14:tracePt t="50858" x="7054850" y="1633538"/>
          <p14:tracePt t="50875" x="7153275" y="1554163"/>
          <p14:tracePt t="50892" x="7224713" y="1490663"/>
          <p14:tracePt t="50909" x="7296150" y="1411288"/>
          <p14:tracePt t="50925" x="7313613" y="1366838"/>
          <p14:tracePt t="50942" x="7323138" y="1347788"/>
          <p14:tracePt t="50959" x="7331075" y="1322388"/>
          <p14:tracePt t="50976" x="7331075" y="1295400"/>
          <p14:tracePt t="50993" x="7340600" y="1250950"/>
          <p14:tracePt t="51009" x="7358063" y="1187450"/>
          <p14:tracePt t="51026" x="7375525" y="1108075"/>
          <p14:tracePt t="51043" x="7385050" y="1009650"/>
          <p14:tracePt t="51060" x="7402513" y="973138"/>
          <p14:tracePt t="51076" x="7402513" y="955675"/>
          <p14:tracePt t="51451" x="7394575" y="965200"/>
          <p14:tracePt t="51459" x="7375525" y="965200"/>
          <p14:tracePt t="51467" x="7358063" y="982663"/>
          <p14:tracePt t="51478" x="7331075" y="982663"/>
          <p14:tracePt t="51495" x="7269163" y="1027113"/>
          <p14:tracePt t="51512" x="7242175" y="1036638"/>
          <p14:tracePt t="51529" x="7205663" y="1044575"/>
          <p14:tracePt t="51545" x="7197725" y="1044575"/>
          <p14:tracePt t="51562" x="7180263" y="1044575"/>
          <p14:tracePt t="51579" x="7126288" y="1044575"/>
          <p14:tracePt t="51596" x="7099300" y="1027113"/>
          <p14:tracePt t="51612" x="7072313" y="1000125"/>
          <p14:tracePt t="51629" x="7054850" y="982663"/>
          <p14:tracePt t="51646" x="7037388" y="965200"/>
          <p14:tracePt t="51683" x="7027863" y="955675"/>
          <p14:tracePt t="51696" x="7027863" y="946150"/>
          <p14:tracePt t="51804" x="7045325" y="946150"/>
          <p14:tracePt t="51810" x="7062788" y="946150"/>
          <p14:tracePt t="51818" x="7089775" y="946150"/>
          <p14:tracePt t="51830" x="7108825" y="946150"/>
          <p14:tracePt t="51847" x="7197725" y="955675"/>
          <p14:tracePt t="51864" x="7296150" y="955675"/>
          <p14:tracePt t="51880" x="7402513" y="955675"/>
          <p14:tracePt t="51897" x="7518400" y="955675"/>
          <p14:tracePt t="51914" x="7751763" y="955675"/>
          <p14:tracePt t="51931" x="7902575" y="955675"/>
          <p14:tracePt t="51947" x="8010525" y="955675"/>
          <p14:tracePt t="51964" x="8081963" y="955675"/>
          <p14:tracePt t="51981" x="8116888" y="955675"/>
          <p14:tracePt t="51998" x="8134350" y="955675"/>
          <p14:tracePt t="52014" x="8143875" y="955675"/>
          <p14:tracePt t="52031" x="8143875" y="946150"/>
          <p14:tracePt t="52048" x="8143875" y="919163"/>
          <p14:tracePt t="52065" x="8143875" y="901700"/>
          <p14:tracePt t="52082" x="8143875" y="884238"/>
          <p14:tracePt t="52098" x="8134350" y="847725"/>
          <p14:tracePt t="52115" x="8089900" y="803275"/>
          <p14:tracePt t="52132" x="8062913" y="758825"/>
          <p14:tracePt t="52148" x="8027988" y="723900"/>
          <p14:tracePt t="52165" x="7983538" y="696913"/>
          <p14:tracePt t="52182" x="7966075" y="679450"/>
          <p14:tracePt t="52199" x="7939088" y="669925"/>
          <p14:tracePt t="52215" x="7929563" y="652463"/>
          <p14:tracePt t="52232" x="7912100" y="642938"/>
          <p14:tracePt t="52267" x="7902575" y="633413"/>
          <p14:tracePt t="52307" x="7894638" y="633413"/>
          <p14:tracePt t="52315" x="7875588" y="625475"/>
          <p14:tracePt t="52323" x="7875588" y="615950"/>
          <p14:tracePt t="52333" x="7848600" y="588963"/>
          <p14:tracePt t="52349" x="7813675" y="536575"/>
          <p14:tracePt t="52366" x="7777163" y="465138"/>
          <p14:tracePt t="52383" x="7751763" y="419100"/>
          <p14:tracePt t="52400" x="7742238" y="401638"/>
          <p14:tracePt t="52416" x="7724775" y="384175"/>
          <p14:tracePt t="52467" x="7724775" y="374650"/>
          <p14:tracePt t="52491" x="7715250" y="374650"/>
          <p14:tracePt t="52507" x="7705725" y="366713"/>
          <p14:tracePt t="52515" x="7688263" y="366713"/>
          <p14:tracePt t="52523" x="7680325" y="357188"/>
          <p14:tracePt t="52534" x="7670800" y="347663"/>
          <p14:tracePt t="52551" x="7643813" y="330200"/>
          <p14:tracePt t="52567" x="7608888" y="312738"/>
          <p14:tracePt t="52584" x="7589838" y="295275"/>
          <p14:tracePt t="52601" x="7562850" y="276225"/>
          <p14:tracePt t="52617" x="7545388" y="276225"/>
          <p14:tracePt t="52634" x="7527925" y="276225"/>
          <p14:tracePt t="52668" x="7500938" y="276225"/>
          <p14:tracePt t="52684" x="7473950" y="276225"/>
          <p14:tracePt t="52701" x="7439025" y="276225"/>
          <p14:tracePt t="52718" x="7340600" y="330200"/>
          <p14:tracePt t="52735" x="7259638" y="366713"/>
          <p14:tracePt t="52751" x="7153275" y="428625"/>
          <p14:tracePt t="52768" x="7081838" y="473075"/>
          <p14:tracePt t="52785" x="7027863" y="500063"/>
          <p14:tracePt t="52802" x="7010400" y="517525"/>
          <p14:tracePt t="52818" x="7000875" y="554038"/>
          <p14:tracePt t="52835" x="6991350" y="581025"/>
          <p14:tracePt t="52852" x="6991350" y="615950"/>
          <p14:tracePt t="52869" x="6991350" y="669925"/>
          <p14:tracePt t="52885" x="6991350" y="731838"/>
          <p14:tracePt t="52902" x="6991350" y="812800"/>
          <p14:tracePt t="52919" x="6991350" y="893763"/>
          <p14:tracePt t="52936" x="7018338" y="973138"/>
          <p14:tracePt t="52953" x="7045325" y="1017588"/>
          <p14:tracePt t="52969" x="7081838" y="1054100"/>
          <p14:tracePt t="52986" x="7116763" y="1062038"/>
          <p14:tracePt t="53003" x="7153275" y="1062038"/>
          <p14:tracePt t="53020" x="7232650" y="1062038"/>
          <p14:tracePt t="53036" x="7296150" y="1062038"/>
          <p14:tracePt t="53053" x="7375525" y="1036638"/>
          <p14:tracePt t="53070" x="7446963" y="990600"/>
          <p14:tracePt t="53086" x="7483475" y="982663"/>
          <p14:tracePt t="53103" x="7491413" y="973138"/>
          <p14:tracePt t="53120" x="7518400" y="965200"/>
          <p14:tracePt t="53137" x="7527925" y="946150"/>
          <p14:tracePt t="53153" x="7537450" y="911225"/>
          <p14:tracePt t="53156" x="7554913" y="893763"/>
          <p14:tracePt t="53170" x="7554913" y="839788"/>
          <p14:tracePt t="53187" x="7554913" y="768350"/>
          <p14:tracePt t="53204" x="7554913" y="696913"/>
          <p14:tracePt t="53220" x="7554913" y="633413"/>
          <p14:tracePt t="53238" x="7554913" y="581025"/>
          <p14:tracePt t="53254" x="7554913" y="544513"/>
          <p14:tracePt t="53271" x="7554913" y="500063"/>
          <p14:tracePt t="53287" x="7527925" y="473075"/>
          <p14:tracePt t="53304" x="7510463" y="455613"/>
          <p14:tracePt t="53321" x="7483475" y="438150"/>
          <p14:tracePt t="53338" x="7466013" y="428625"/>
          <p14:tracePt t="53354" x="7439025" y="411163"/>
          <p14:tracePt t="53371" x="7419975" y="411163"/>
          <p14:tracePt t="53388" x="7385050" y="401638"/>
          <p14:tracePt t="53405" x="7348538" y="393700"/>
          <p14:tracePt t="53421" x="7331075" y="393700"/>
          <p14:tracePt t="53438" x="7296150" y="393700"/>
          <p14:tracePt t="53455" x="7277100" y="393700"/>
          <p14:tracePt t="53472" x="7269163" y="393700"/>
          <p14:tracePt t="53488" x="7251700" y="393700"/>
          <p14:tracePt t="53505" x="7232650" y="393700"/>
          <p14:tracePt t="53522" x="7205663" y="401638"/>
          <p14:tracePt t="53539" x="7205663" y="446088"/>
          <p14:tracePt t="53556" x="7197725" y="482600"/>
          <p14:tracePt t="53572" x="7197725" y="536575"/>
          <p14:tracePt t="53589" x="7197725" y="608013"/>
          <p14:tracePt t="53606" x="7232650" y="704850"/>
          <p14:tracePt t="53622" x="7277100" y="750888"/>
          <p14:tracePt t="53639" x="7331075" y="803275"/>
          <p14:tracePt t="53656" x="7385050" y="822325"/>
          <p14:tracePt t="53673" x="7439025" y="830263"/>
          <p14:tracePt t="53689" x="7483475" y="830263"/>
          <p14:tracePt t="53706" x="7562850" y="812800"/>
          <p14:tracePt t="53723" x="7581900" y="795338"/>
          <p14:tracePt t="53740" x="7599363" y="785813"/>
          <p14:tracePt t="53756" x="7599363" y="776288"/>
          <p14:tracePt t="53773" x="7608888" y="741363"/>
          <p14:tracePt t="53790" x="7626350" y="704850"/>
          <p14:tracePt t="53807" x="7634288" y="652463"/>
          <p14:tracePt t="53824" x="7643813" y="598488"/>
          <p14:tracePt t="53840" x="7643813" y="544513"/>
          <p14:tracePt t="53857" x="7643813" y="500063"/>
          <p14:tracePt t="53874" x="7643813" y="446088"/>
          <p14:tracePt t="53891" x="7626350" y="411163"/>
          <p14:tracePt t="53907" x="7608888" y="393700"/>
          <p14:tracePt t="53924" x="7581900" y="366713"/>
          <p14:tracePt t="53941" x="7554913" y="357188"/>
          <p14:tracePt t="53957" x="7527925" y="339725"/>
          <p14:tracePt t="53974" x="7500938" y="339725"/>
          <p14:tracePt t="53991" x="7466013" y="339725"/>
          <p14:tracePt t="54008" x="7429500" y="339725"/>
          <p14:tracePt t="54025" x="7412038" y="339725"/>
          <p14:tracePt t="54041" x="7375525" y="339725"/>
          <p14:tracePt t="54058" x="7358063" y="357188"/>
          <p14:tracePt t="54075" x="7340600" y="393700"/>
          <p14:tracePt t="54091" x="7323138" y="428625"/>
          <p14:tracePt t="54108" x="7296150" y="482600"/>
          <p14:tracePt t="54125" x="7296150" y="527050"/>
          <p14:tracePt t="54142" x="7296150" y="554038"/>
          <p14:tracePt t="54158" x="7277100" y="581025"/>
          <p14:tracePt t="54192" x="7277100" y="598488"/>
          <p14:tracePt t="54274" x="7277100" y="608013"/>
          <p14:tracePt t="54291" x="7296150" y="615950"/>
          <p14:tracePt t="54315" x="7296150" y="625475"/>
          <p14:tracePt t="54331" x="7304088" y="625475"/>
          <p14:tracePt t="54363" x="7313613" y="633413"/>
          <p14:tracePt t="54682" x="7323138" y="633413"/>
          <p14:tracePt t="54771" x="7323138" y="625475"/>
          <p14:tracePt t="54875" x="7323138" y="615950"/>
          <p14:tracePt t="54883" x="7323138" y="608013"/>
          <p14:tracePt t="54899" x="7323138" y="598488"/>
          <p14:tracePt t="54907" x="7323138" y="581025"/>
          <p14:tracePt t="54923" x="7323138" y="561975"/>
          <p14:tracePt t="54939" x="7323138" y="544513"/>
          <p14:tracePt t="54955" x="7323138" y="527050"/>
          <p14:tracePt t="54979" x="7323138" y="517525"/>
          <p14:tracePt t="55091" x="7313613" y="509588"/>
          <p14:tracePt t="55171" x="7304088" y="490538"/>
          <p14:tracePt t="55187" x="7296150" y="490538"/>
          <p14:tracePt t="55219" x="7286625" y="473075"/>
          <p14:tracePt t="55235" x="7277100" y="473075"/>
          <p14:tracePt t="55251" x="7269163" y="465138"/>
          <p14:tracePt t="55267" x="7259638" y="455613"/>
          <p14:tracePt t="55275" x="7251700" y="446088"/>
          <p14:tracePt t="55291" x="7242175" y="438150"/>
          <p14:tracePt t="55299" x="7232650" y="438150"/>
          <p14:tracePt t="55314" x="7215188" y="428625"/>
          <p14:tracePt t="55331" x="7197725" y="419100"/>
          <p14:tracePt t="55348" x="7180263" y="401638"/>
          <p14:tracePt t="55365" x="7161213" y="393700"/>
          <p14:tracePt t="55381" x="7143750" y="384175"/>
          <p14:tracePt t="55398" x="7126288" y="374650"/>
          <p14:tracePt t="55415" x="7116763" y="366713"/>
          <p14:tracePt t="55432" x="7108825" y="366713"/>
          <p14:tracePt t="55458" x="7099300" y="366713"/>
          <p14:tracePt t="55483" x="7081838" y="366713"/>
          <p14:tracePt t="55491" x="7062788" y="366713"/>
          <p14:tracePt t="55514" x="7045325" y="366713"/>
          <p14:tracePt t="55522" x="7027863" y="366713"/>
          <p14:tracePt t="55532" x="7010400" y="366713"/>
          <p14:tracePt t="55549" x="7000875" y="366713"/>
          <p14:tracePt t="55566" x="6983413" y="366713"/>
          <p14:tracePt t="55582" x="6956425" y="366713"/>
          <p14:tracePt t="55599" x="6938963" y="357188"/>
          <p14:tracePt t="55616" x="6919913" y="357188"/>
          <p14:tracePt t="55633" x="6902450" y="347663"/>
          <p14:tracePt t="55649" x="6894513" y="347663"/>
          <p14:tracePt t="55666" x="6875463" y="347663"/>
          <p14:tracePt t="55683" x="6858000" y="339725"/>
          <p14:tracePt t="55700" x="6840538" y="339725"/>
          <p14:tracePt t="55717" x="6823075" y="339725"/>
          <p14:tracePt t="55733" x="6786563" y="339725"/>
          <p14:tracePt t="55750" x="6759575" y="339725"/>
          <p14:tracePt t="55767" x="6715125" y="339725"/>
          <p14:tracePt t="55783" x="6688138" y="339725"/>
          <p14:tracePt t="55800" x="6661150" y="339725"/>
          <p14:tracePt t="55817" x="6643688" y="339725"/>
          <p14:tracePt t="55834" x="6626225" y="339725"/>
          <p14:tracePt t="55850" x="6599238" y="339725"/>
          <p14:tracePt t="55867" x="6581775" y="339725"/>
          <p14:tracePt t="55884" x="6545263" y="339725"/>
          <p14:tracePt t="55901" x="6518275" y="339725"/>
          <p14:tracePt t="55918" x="6491288" y="339725"/>
          <p14:tracePt t="55934" x="6473825" y="339725"/>
          <p14:tracePt t="55951" x="6456363" y="339725"/>
          <p14:tracePt t="55968" x="6438900" y="339725"/>
          <p14:tracePt t="55984" x="6419850" y="339725"/>
          <p14:tracePt t="56001" x="6402388" y="339725"/>
          <p14:tracePt t="56018" x="6384925" y="339725"/>
          <p14:tracePt t="56035" x="6357938" y="347663"/>
          <p14:tracePt t="56051" x="6323013" y="357188"/>
          <p14:tracePt t="56068" x="6303963" y="366713"/>
          <p14:tracePt t="56085" x="6276975" y="366713"/>
          <p14:tracePt t="56102" x="6232525" y="384175"/>
          <p14:tracePt t="56119" x="6180138" y="384175"/>
          <p14:tracePt t="56135" x="6089650" y="393700"/>
          <p14:tracePt t="56152" x="5983288" y="411163"/>
          <p14:tracePt t="56169" x="5857875" y="411163"/>
          <p14:tracePt t="56185" x="5759450" y="411163"/>
          <p14:tracePt t="56202" x="5653088" y="411163"/>
          <p14:tracePt t="56219" x="5608638" y="411163"/>
          <p14:tracePt t="56236" x="5572125" y="411163"/>
          <p14:tracePt t="56253" x="5537200" y="411163"/>
          <p14:tracePt t="56269" x="5518150" y="411163"/>
          <p14:tracePt t="56286" x="5483225" y="411163"/>
          <p14:tracePt t="56303" x="5456238" y="411163"/>
          <p14:tracePt t="56320" x="5429250" y="419100"/>
          <p14:tracePt t="56336" x="5411788" y="428625"/>
          <p14:tracePt t="56353" x="5394325" y="438150"/>
          <p14:tracePt t="56370" x="5384800" y="438150"/>
          <p14:tracePt t="56387" x="5375275" y="438150"/>
          <p14:tracePt t="56403" x="5367338" y="438150"/>
          <p14:tracePt t="56437" x="5348288" y="438150"/>
          <p14:tracePt t="56454" x="5340350" y="438150"/>
          <p14:tracePt t="56538" x="5340350" y="446088"/>
          <p14:tracePt t="56555" x="5340350" y="455613"/>
          <p14:tracePt t="56563" x="5322888" y="465138"/>
          <p14:tracePt t="56571" x="5322888" y="482600"/>
          <p14:tracePt t="56588" x="5303838" y="500063"/>
          <p14:tracePt t="56604" x="5295900" y="527050"/>
          <p14:tracePt t="56621" x="5276850" y="544513"/>
          <p14:tracePt t="56638" x="5259388" y="588963"/>
          <p14:tracePt t="56655" x="5251450" y="608013"/>
          <p14:tracePt t="56671" x="5241925" y="642938"/>
          <p14:tracePt t="56688" x="5232400" y="669925"/>
          <p14:tracePt t="56705" x="5232400" y="696913"/>
          <p14:tracePt t="56722" x="5224463" y="714375"/>
          <p14:tracePt t="56738" x="5224463" y="731838"/>
          <p14:tracePt t="56755" x="5214938" y="741363"/>
          <p14:tracePt t="56772" x="5214938" y="750888"/>
          <p14:tracePt t="56851" x="5214938" y="758825"/>
          <p14:tracePt t="56866" x="5214938" y="768350"/>
          <p14:tracePt t="56875" x="5214938" y="776288"/>
          <p14:tracePt t="56899" x="5214938" y="785813"/>
          <p14:tracePt t="56915" x="5214938" y="795338"/>
          <p14:tracePt t="56923" x="5224463" y="803275"/>
          <p14:tracePt t="56931" x="5232400" y="803275"/>
          <p14:tracePt t="56947" x="5241925" y="822325"/>
          <p14:tracePt t="56971" x="5251450" y="822325"/>
          <p14:tracePt t="56979" x="5251450" y="830263"/>
          <p14:tracePt t="56990" x="5259388" y="830263"/>
          <p14:tracePt t="57006" x="5268913" y="830263"/>
          <p14:tracePt t="57023" x="5295900" y="830263"/>
          <p14:tracePt t="57040" x="5330825" y="812800"/>
          <p14:tracePt t="57057" x="5367338" y="776288"/>
          <p14:tracePt t="57073" x="5411788" y="750888"/>
          <p14:tracePt t="57090" x="5438775" y="714375"/>
          <p14:tracePt t="57107" x="5465763" y="687388"/>
          <p14:tracePt t="57124" x="5491163" y="669925"/>
          <p14:tracePt t="57140" x="5518150" y="652463"/>
          <p14:tracePt t="57157" x="5527675" y="633413"/>
          <p14:tracePt t="57174" x="5554663" y="608013"/>
          <p14:tracePt t="57191" x="5572125" y="571500"/>
          <p14:tracePt t="57207" x="5581650" y="554038"/>
          <p14:tracePt t="57224" x="5589588" y="517525"/>
          <p14:tracePt t="57241" x="5589588" y="509588"/>
          <p14:tracePt t="57258" x="5589588" y="473075"/>
          <p14:tracePt t="57274" x="5589588" y="455613"/>
          <p14:tracePt t="57291" x="5589588" y="428625"/>
          <p14:tracePt t="57308" x="5589588" y="393700"/>
          <p14:tracePt t="57325" x="5572125" y="374650"/>
          <p14:tracePt t="57341" x="5545138" y="357188"/>
          <p14:tracePt t="57358" x="5518150" y="322263"/>
          <p14:tracePt t="57375" x="5473700" y="303213"/>
          <p14:tracePt t="57392" x="5465763" y="303213"/>
          <p14:tracePt t="57408" x="5446713" y="285750"/>
          <p14:tracePt t="57425" x="5419725" y="285750"/>
          <p14:tracePt t="57427" x="5411788" y="285750"/>
          <p14:tracePt t="57442" x="5402263" y="285750"/>
          <p14:tracePt t="57459" x="5348288" y="285750"/>
          <p14:tracePt t="57475" x="5322888" y="285750"/>
          <p14:tracePt t="57492" x="5276850" y="303213"/>
          <p14:tracePt t="57509" x="5241925" y="322263"/>
          <p14:tracePt t="57526" x="5205413" y="339725"/>
          <p14:tracePt t="57542" x="5180013" y="347663"/>
          <p14:tracePt t="57559" x="5160963" y="374650"/>
          <p14:tracePt t="57576" x="5116513" y="401638"/>
          <p14:tracePt t="57593" x="5081588" y="419100"/>
          <p14:tracePt t="57609" x="5054600" y="428625"/>
          <p14:tracePt t="57626" x="5037138" y="455613"/>
          <p14:tracePt t="57643" x="5027613" y="473075"/>
          <p14:tracePt t="57660" x="5000625" y="500063"/>
          <p14:tracePt t="57676" x="5000625" y="517525"/>
          <p14:tracePt t="57693" x="4991100" y="536575"/>
          <p14:tracePt t="57710" x="4991100" y="554038"/>
          <p14:tracePt t="57727" x="4991100" y="571500"/>
          <p14:tracePt t="57743" x="4991100" y="598488"/>
          <p14:tracePt t="57760" x="4991100" y="615950"/>
          <p14:tracePt t="57777" x="4991100" y="652463"/>
          <p14:tracePt t="57794" x="4991100" y="669925"/>
          <p14:tracePt t="57810" x="5000625" y="696913"/>
          <p14:tracePt t="57827" x="5010150" y="714375"/>
          <p14:tracePt t="57844" x="5027613" y="741363"/>
          <p14:tracePt t="57861" x="5037138" y="758825"/>
          <p14:tracePt t="57877" x="5054600" y="785813"/>
          <p14:tracePt t="57894" x="5089525" y="803275"/>
          <p14:tracePt t="57911" x="5116513" y="830263"/>
          <p14:tracePt t="57928" x="5153025" y="857250"/>
          <p14:tracePt t="57930" x="5170488" y="857250"/>
          <p14:tracePt t="57944" x="5180013" y="857250"/>
          <p14:tracePt t="57961" x="5214938" y="874713"/>
          <p14:tracePt t="57978" x="5251450" y="874713"/>
          <p14:tracePt t="57995" x="5276850" y="874713"/>
          <p14:tracePt t="58011" x="5303838" y="874713"/>
          <p14:tracePt t="58028" x="5348288" y="874713"/>
          <p14:tracePt t="58045" x="5384800" y="874713"/>
          <p14:tracePt t="58062" x="5429250" y="874713"/>
          <p14:tracePt t="58078" x="5491163" y="839788"/>
          <p14:tracePt t="58095" x="5500688" y="822325"/>
          <p14:tracePt t="58112" x="5527675" y="812800"/>
          <p14:tracePt t="58129" x="5527675" y="803275"/>
          <p14:tracePt t="58145" x="5545138" y="795338"/>
          <p14:tracePt t="58162" x="5545138" y="776288"/>
          <p14:tracePt t="58179" x="5554663" y="768350"/>
          <p14:tracePt t="58196" x="5562600" y="750888"/>
          <p14:tracePt t="58213" x="5562600" y="741363"/>
          <p14:tracePt t="58229" x="5562600" y="704850"/>
          <p14:tracePt t="58246" x="5562600" y="696913"/>
          <p14:tracePt t="58263" x="5554663" y="679450"/>
          <p14:tracePt t="58279" x="5537200" y="652463"/>
          <p14:tracePt t="58296" x="5518150" y="625475"/>
          <p14:tracePt t="58313" x="5491163" y="608013"/>
          <p14:tracePt t="58330" x="5456238" y="571500"/>
          <p14:tracePt t="58346" x="5419725" y="536575"/>
          <p14:tracePt t="58363" x="5402263" y="509588"/>
          <p14:tracePt t="58380" x="5384800" y="490538"/>
          <p14:tracePt t="58397" x="5367338" y="482600"/>
          <p14:tracePt t="58413" x="5340350" y="465138"/>
          <p14:tracePt t="58430" x="5330825" y="455613"/>
          <p14:tracePt t="58447" x="5322888" y="455613"/>
          <p14:tracePt t="58464" x="5313363" y="455613"/>
          <p14:tracePt t="58480" x="5303838" y="455613"/>
          <p14:tracePt t="58497" x="5286375" y="455613"/>
          <p14:tracePt t="58514" x="5276850" y="455613"/>
          <p14:tracePt t="58531" x="5268913" y="455613"/>
          <p14:tracePt t="58555" x="5259388" y="455613"/>
          <p14:tracePt t="58564" x="5251450" y="465138"/>
          <p14:tracePt t="58581" x="5232400" y="465138"/>
          <p14:tracePt t="58598" x="5224463" y="490538"/>
          <p14:tracePt t="58615" x="5205413" y="509588"/>
          <p14:tracePt t="58631" x="5197475" y="509588"/>
          <p14:tracePt t="58665" x="5197475" y="517525"/>
          <p14:tracePt t="58722" x="5187950" y="527050"/>
          <p14:tracePt t="58739" x="5180013" y="536575"/>
          <p14:tracePt t="58771" x="5180013" y="544513"/>
          <p14:tracePt t="58779" x="5180013" y="554038"/>
          <p14:tracePt t="58795" x="5170488" y="561975"/>
          <p14:tracePt t="58851" x="5170488" y="571500"/>
          <p14:tracePt t="58875" x="5160963" y="581025"/>
          <p14:tracePt t="58963" x="5160963" y="588963"/>
          <p14:tracePt t="58995" x="5160963" y="598488"/>
          <p14:tracePt t="59035" x="5160963" y="615950"/>
          <p14:tracePt t="59059" x="5160963" y="625475"/>
          <p14:tracePt t="59067" x="5160963" y="633413"/>
          <p14:tracePt t="59083" x="5160963" y="652463"/>
          <p14:tracePt t="59099" x="5180013" y="669925"/>
          <p14:tracePt t="59115" x="5180013" y="687388"/>
          <p14:tracePt t="59235" x="5197475" y="696913"/>
          <p14:tracePt t="59259" x="5205413" y="704850"/>
          <p14:tracePt t="59291" x="5214938" y="714375"/>
          <p14:tracePt t="59571" x="5232400" y="714375"/>
          <p14:tracePt t="59579" x="5251450" y="714375"/>
          <p14:tracePt t="59587" x="5268913" y="714375"/>
          <p14:tracePt t="59603" x="5303838" y="714375"/>
          <p14:tracePt t="59620" x="5313363" y="714375"/>
          <p14:tracePt t="59636" x="5322888" y="714375"/>
          <p14:tracePt t="59667" x="5330825" y="714375"/>
          <p14:tracePt t="59707" x="5340350" y="704850"/>
          <p14:tracePt t="59715" x="5340350" y="696913"/>
          <p14:tracePt t="59723" x="5348288" y="696913"/>
          <p14:tracePt t="59803" x="5348288" y="687388"/>
          <p14:tracePt t="59963" x="5348288" y="679450"/>
          <p14:tracePt t="59971" x="5348288" y="669925"/>
          <p14:tracePt t="59987" x="5348288" y="652463"/>
          <p14:tracePt t="59995" x="5348288" y="642938"/>
          <p14:tracePt t="60005" x="5348288" y="633413"/>
          <p14:tracePt t="60022" x="5340350" y="608013"/>
          <p14:tracePt t="60038" x="5340350" y="588963"/>
          <p14:tracePt t="60055" x="5340350" y="571500"/>
          <p14:tracePt t="60072" x="5340350" y="554038"/>
          <p14:tracePt t="60123" x="5322888" y="536575"/>
          <p14:tracePt t="60163" x="5313363" y="527050"/>
          <p14:tracePt t="60179" x="5303838" y="527050"/>
          <p14:tracePt t="60195" x="5295900" y="517525"/>
          <p14:tracePt t="60227" x="5276850" y="517525"/>
          <p14:tracePt t="60243" x="5276850" y="509588"/>
          <p14:tracePt t="60267" x="5268913" y="509588"/>
          <p14:tracePt t="60314" x="5259388" y="509588"/>
          <p14:tracePt t="60322" x="5251450" y="509588"/>
          <p14:tracePt t="60723" x="5241925" y="509588"/>
          <p14:tracePt t="61171" x="5241925" y="517525"/>
          <p14:tracePt t="61939" x="5241925" y="527050"/>
          <p14:tracePt t="61955" x="5241925" y="536575"/>
          <p14:tracePt t="62059" x="5232400" y="544513"/>
          <p14:tracePt t="62131" x="5232400" y="554038"/>
          <p14:tracePt t="62187" x="5251450" y="554038"/>
          <p14:tracePt t="62195" x="5268913" y="554038"/>
          <p14:tracePt t="62203" x="5295900" y="554038"/>
          <p14:tracePt t="62216" x="5330825" y="554038"/>
          <p14:tracePt t="62233" x="5394325" y="554038"/>
          <p14:tracePt t="62250" x="5491163" y="554038"/>
          <p14:tracePt t="62266" x="5608638" y="554038"/>
          <p14:tracePt t="62283" x="5670550" y="554038"/>
          <p14:tracePt t="62300" x="5715000" y="554038"/>
          <p14:tracePt t="62317" x="5751513" y="554038"/>
          <p14:tracePt t="62333" x="5786438" y="544513"/>
          <p14:tracePt t="62350" x="5848350" y="536575"/>
          <p14:tracePt t="62367" x="5973763" y="517525"/>
          <p14:tracePt t="62384" x="6116638" y="490538"/>
          <p14:tracePt t="62400" x="6286500" y="465138"/>
          <p14:tracePt t="62417" x="6438900" y="455613"/>
          <p14:tracePt t="62434" x="6697663" y="428625"/>
          <p14:tracePt t="62450" x="6911975" y="428625"/>
          <p14:tracePt t="62467" x="7188200" y="428625"/>
          <p14:tracePt t="62484" x="7510463" y="428625"/>
          <p14:tracePt t="62501" x="7875588" y="428625"/>
          <p14:tracePt t="62518" x="8286750" y="428625"/>
          <p14:tracePt t="62534" x="8555038" y="428625"/>
          <p14:tracePt t="62551" x="8724900" y="428625"/>
          <p14:tracePt t="62568" x="8823325" y="428625"/>
          <p14:tracePt t="62585" x="8848725" y="428625"/>
          <p14:tracePt t="62601" x="8867775" y="428625"/>
          <p14:tracePt t="62618" x="8885238" y="438150"/>
          <p14:tracePt t="62635" x="8929688" y="465138"/>
          <p14:tracePt t="62652" x="8966200" y="482600"/>
          <p14:tracePt t="62668" x="8974138" y="482600"/>
          <p14:tracePt t="62685" x="8991600" y="500063"/>
          <p14:tracePt t="62702" x="9010650" y="527050"/>
          <p14:tracePt t="62719" x="9028113" y="561975"/>
          <p14:tracePt t="62735" x="9037638" y="598488"/>
          <p14:tracePt t="62752" x="9055100" y="652463"/>
          <p14:tracePt t="62769" x="9082088" y="696913"/>
          <p14:tracePt t="62786" x="9126538" y="741363"/>
          <p14:tracePt t="62802" x="9161463" y="750888"/>
          <p14:tracePt t="62826" x="9170988" y="750888"/>
          <p14:tracePt t="62859" x="9180513" y="750888"/>
          <p14:tracePt t="62866" x="9188450" y="750888"/>
          <p14:tracePt t="62875" x="9215438" y="750888"/>
          <p14:tracePt t="62886" x="9251950" y="750888"/>
          <p14:tracePt t="62903" x="9367838" y="731838"/>
          <p14:tracePt t="62920" x="9510713" y="704850"/>
          <p14:tracePt t="62936" x="9653588" y="669925"/>
          <p14:tracePt t="62953" x="9705975" y="652463"/>
          <p14:tracePt t="62970" x="9725025" y="642938"/>
          <p14:tracePt t="63042" x="9725025" y="625475"/>
          <p14:tracePt t="63083" x="9732963" y="615950"/>
          <p14:tracePt t="63099" x="9742488" y="608013"/>
          <p14:tracePt t="63107" x="9752013" y="608013"/>
          <p14:tracePt t="63123" x="9769475" y="608013"/>
          <p14:tracePt t="63131" x="9786938" y="608013"/>
          <p14:tracePt t="63139" x="9823450" y="608013"/>
          <p14:tracePt t="63154" x="9875838" y="608013"/>
          <p14:tracePt t="63171" x="9912350" y="608013"/>
          <p14:tracePt t="63188" x="9920288" y="608013"/>
          <p14:tracePt t="63227" x="9920288" y="598488"/>
          <p14:tracePt t="63243" x="9929813" y="598488"/>
          <p14:tracePt t="63259" x="9929813" y="588963"/>
          <p14:tracePt t="63271" x="9929813" y="581025"/>
          <p14:tracePt t="63291" x="9929813" y="561975"/>
          <p14:tracePt t="63307" x="9929813" y="554038"/>
          <p14:tracePt t="63322" x="9929813" y="527050"/>
          <p14:tracePt t="63338" x="9929813" y="490538"/>
          <p14:tracePt t="63355" x="9902825" y="455613"/>
          <p14:tracePt t="63372" x="9875838" y="419100"/>
          <p14:tracePt t="63389" x="9848850" y="393700"/>
          <p14:tracePt t="63405" x="9831388" y="374650"/>
          <p14:tracePt t="63422" x="9813925" y="366713"/>
          <p14:tracePt t="63439" x="9796463" y="357188"/>
          <p14:tracePt t="63456" x="9777413" y="357188"/>
          <p14:tracePt t="63472" x="9752013" y="357188"/>
          <p14:tracePt t="63489" x="9742488" y="357188"/>
          <p14:tracePt t="63506" x="9680575" y="357188"/>
          <p14:tracePt t="63523" x="9653588" y="357188"/>
          <p14:tracePt t="63539" x="9609138" y="374650"/>
          <p14:tracePt t="63556" x="9572625" y="393700"/>
          <p14:tracePt t="63573" x="9537700" y="401638"/>
          <p14:tracePt t="63590" x="9491663" y="411163"/>
          <p14:tracePt t="63606" x="9483725" y="419100"/>
          <p14:tracePt t="63623" x="9466263" y="419100"/>
          <p14:tracePt t="63640" x="9456738" y="419100"/>
          <p14:tracePt t="63673" x="9456738" y="428625"/>
          <p14:tracePt t="63690" x="9456738" y="446088"/>
          <p14:tracePt t="63707" x="9456738" y="455613"/>
          <p14:tracePt t="63724" x="9456738" y="473075"/>
          <p14:tracePt t="63740" x="9456738" y="490538"/>
          <p14:tracePt t="63757" x="9483725" y="517525"/>
          <p14:tracePt t="63774" x="9528175" y="544513"/>
          <p14:tracePt t="63791" x="9563100" y="571500"/>
          <p14:tracePt t="63807" x="9599613" y="571500"/>
          <p14:tracePt t="63824" x="9626600" y="571500"/>
          <p14:tracePt t="63841" x="9653588" y="588963"/>
          <p14:tracePt t="63883" x="9661525" y="588963"/>
          <p14:tracePt t="63891" x="9671050" y="588963"/>
          <p14:tracePt t="63915" x="9688513" y="581025"/>
          <p14:tracePt t="63938" x="9705975" y="571500"/>
          <p14:tracePt t="63955" x="9715500" y="561975"/>
          <p14:tracePt t="63979" x="9725025" y="554038"/>
          <p14:tracePt t="63987" x="9725025" y="544513"/>
          <p14:tracePt t="63995" x="9725025" y="536575"/>
          <p14:tracePt t="64008" x="9732963" y="527050"/>
          <p14:tracePt t="64025" x="9742488" y="517525"/>
          <p14:tracePt t="64042" x="9742488" y="500063"/>
          <p14:tracePt t="64059" x="9742488" y="473075"/>
          <p14:tracePt t="64075" x="9742488" y="455613"/>
          <p14:tracePt t="64092" x="9742488" y="438150"/>
          <p14:tracePt t="64109" x="9732963" y="428625"/>
          <p14:tracePt t="64126" x="9715500" y="411163"/>
          <p14:tracePt t="64142" x="9698038" y="411163"/>
          <p14:tracePt t="64159" x="9680575" y="411163"/>
          <p14:tracePt t="64176" x="9653588" y="411163"/>
          <p14:tracePt t="64193" x="9626600" y="411163"/>
          <p14:tracePt t="64209" x="9599613" y="411163"/>
          <p14:tracePt t="64226" x="9572625" y="428625"/>
          <p14:tracePt t="64243" x="9555163" y="455613"/>
          <p14:tracePt t="64260" x="9555163" y="465138"/>
          <p14:tracePt t="64277" x="9555163" y="473075"/>
          <p14:tracePt t="64293" x="9555163" y="482600"/>
          <p14:tracePt t="64310" x="9555163" y="490538"/>
          <p14:tracePt t="64327" x="9572625" y="517525"/>
          <p14:tracePt t="64343" x="9582150" y="527050"/>
          <p14:tracePt t="64360" x="9617075" y="544513"/>
          <p14:tracePt t="64377" x="9653588" y="561975"/>
          <p14:tracePt t="64394" x="9680575" y="571500"/>
          <p14:tracePt t="64410" x="9705975" y="581025"/>
          <p14:tracePt t="64427" x="9715500" y="581025"/>
          <p14:tracePt t="64467" x="9725025" y="581025"/>
          <p14:tracePt t="64499" x="9732963" y="581025"/>
          <p14:tracePt t="64523" x="9732963" y="571500"/>
          <p14:tracePt t="64547" x="9732963" y="561975"/>
          <p14:tracePt t="64850" x="9732963" y="554038"/>
          <p14:tracePt t="64883" x="9732963" y="544513"/>
          <p14:tracePt t="64922" x="9732963" y="527050"/>
          <p14:tracePt t="64931" x="9725025" y="527050"/>
          <p14:tracePt t="64939" x="9725025" y="517525"/>
          <p14:tracePt t="64946" x="9715500" y="509588"/>
          <p14:tracePt t="64963" x="9688513" y="482600"/>
          <p14:tracePt t="64980" x="9653588" y="465138"/>
          <p14:tracePt t="64997" x="9609138" y="446088"/>
          <p14:tracePt t="65014" x="9563100" y="419100"/>
          <p14:tracePt t="65030" x="9528175" y="411163"/>
          <p14:tracePt t="65047" x="9501188" y="393700"/>
          <p14:tracePt t="65064" x="9474200" y="384175"/>
          <p14:tracePt t="65081" x="9439275" y="366713"/>
          <p14:tracePt t="65097" x="9394825" y="347663"/>
          <p14:tracePt t="65114" x="9313863" y="330200"/>
          <p14:tracePt t="65131" x="9197975" y="330200"/>
          <p14:tracePt t="65148" x="9126538" y="330200"/>
          <p14:tracePt t="65164" x="9028113" y="330200"/>
          <p14:tracePt t="65181" x="8947150" y="330200"/>
          <p14:tracePt t="65198" x="8840788" y="330200"/>
          <p14:tracePt t="65215" x="8724900" y="322263"/>
          <p14:tracePt t="65231" x="8582025" y="303213"/>
          <p14:tracePt t="65248" x="8429625" y="303213"/>
          <p14:tracePt t="65265" x="8259763" y="303213"/>
          <p14:tracePt t="65282" x="8143875" y="303213"/>
          <p14:tracePt t="65298" x="8010525" y="303213"/>
          <p14:tracePt t="65316" x="7929563" y="303213"/>
          <p14:tracePt t="65332" x="7867650" y="303213"/>
          <p14:tracePt t="65349" x="7831138" y="303213"/>
          <p14:tracePt t="65365" x="7777163" y="312738"/>
          <p14:tracePt t="65382" x="7751763" y="322263"/>
          <p14:tracePt t="65399" x="7705725" y="330200"/>
          <p14:tracePt t="65416" x="7680325" y="339725"/>
          <p14:tracePt t="65432" x="7653338" y="347663"/>
          <p14:tracePt t="65435" x="7634288" y="357188"/>
          <p14:tracePt t="65449" x="7616825" y="366713"/>
          <p14:tracePt t="65466" x="7599363" y="374650"/>
          <p14:tracePt t="65483" x="7545388" y="411163"/>
          <p14:tracePt t="65499" x="7510463" y="438150"/>
          <p14:tracePt t="65516" x="7483475" y="473075"/>
          <p14:tracePt t="65533" x="7456488" y="482600"/>
          <p14:tracePt t="65550" x="7446963" y="490538"/>
          <p14:tracePt t="65566" x="7439025" y="500063"/>
          <p14:tracePt t="69387" x="7429500" y="500063"/>
          <p14:tracePt t="69466" x="7419975" y="500063"/>
          <p14:tracePt t="69482" x="7412038" y="509588"/>
          <p14:tracePt t="69491" x="7402513" y="509588"/>
          <p14:tracePt t="69498" x="7385050" y="517525"/>
          <p14:tracePt t="69507" x="7331075" y="536575"/>
          <p14:tracePt t="69520" x="7259638" y="536575"/>
          <p14:tracePt t="69536" x="7081838" y="536575"/>
          <p14:tracePt t="69553" x="6840538" y="536575"/>
          <p14:tracePt t="69570" x="6562725" y="536575"/>
          <p14:tracePt t="69587" x="6116638" y="536575"/>
          <p14:tracePt t="69604" x="5848350" y="517525"/>
          <p14:tracePt t="69620" x="5643563" y="482600"/>
          <p14:tracePt t="69637" x="5402263" y="473075"/>
          <p14:tracePt t="69654" x="5133975" y="473075"/>
          <p14:tracePt t="69671" x="4929188" y="473075"/>
          <p14:tracePt t="69687" x="4751388" y="473075"/>
          <p14:tracePt t="69704" x="4562475" y="473075"/>
          <p14:tracePt t="69721" x="4322763" y="509588"/>
          <p14:tracePt t="69737" x="4108450" y="536575"/>
          <p14:tracePt t="69754" x="3768725" y="625475"/>
          <p14:tracePt t="69771" x="3554413" y="687388"/>
          <p14:tracePt t="69788" x="3357563" y="750888"/>
          <p14:tracePt t="69804" x="3286125" y="776288"/>
          <p14:tracePt t="69821" x="3241675" y="785813"/>
          <p14:tracePt t="69838" x="3187700" y="795338"/>
          <p14:tracePt t="69855" x="3160713" y="812800"/>
          <p14:tracePt t="69871" x="3143250" y="812800"/>
          <p14:tracePt t="69888" x="3125788" y="812800"/>
          <p14:tracePt t="69905" x="3108325" y="830263"/>
          <p14:tracePt t="69922" x="3081338" y="830263"/>
          <p14:tracePt t="69938" x="3054350" y="830263"/>
          <p14:tracePt t="69955" x="3036888" y="847725"/>
          <p14:tracePt t="69972" x="3009900" y="847725"/>
          <p14:tracePt t="69989" x="2973388" y="866775"/>
          <p14:tracePt t="70006" x="2894013" y="893763"/>
          <p14:tracePt t="70022" x="2813050" y="901700"/>
          <p14:tracePt t="70039" x="2687638" y="919163"/>
          <p14:tracePt t="70056" x="2554288" y="928688"/>
          <p14:tracePt t="70072" x="2419350" y="955675"/>
          <p14:tracePt t="70089" x="2322513" y="965200"/>
          <p14:tracePt t="70106" x="2241550" y="965200"/>
          <p14:tracePt t="70123" x="2160588" y="973138"/>
          <p14:tracePt t="70140" x="2081213" y="973138"/>
          <p14:tracePt t="70156" x="1965325" y="990600"/>
          <p14:tracePt t="70173" x="1884363" y="990600"/>
          <p14:tracePt t="70190" x="1776413" y="990600"/>
          <p14:tracePt t="70207" x="1679575" y="990600"/>
          <p14:tracePt t="70223" x="1589088" y="990600"/>
          <p14:tracePt t="70240" x="1536700" y="990600"/>
          <p14:tracePt t="70257" x="1465263" y="990600"/>
          <p14:tracePt t="70274" x="1393825" y="1000125"/>
          <p14:tracePt t="70290" x="1276350" y="1017588"/>
          <p14:tracePt t="70307" x="1214438" y="1036638"/>
          <p14:tracePt t="70324" x="1179513" y="1054100"/>
          <p14:tracePt t="70341" x="1160463" y="1081088"/>
          <p14:tracePt t="70357" x="1125538" y="1116013"/>
          <p14:tracePt t="70374" x="1108075" y="1152525"/>
          <p14:tracePt t="70391" x="1062038" y="1241425"/>
          <p14:tracePt t="70407" x="1027113" y="1357313"/>
          <p14:tracePt t="70424" x="1000125" y="1490663"/>
          <p14:tracePt t="70426" x="973138" y="1571625"/>
          <p14:tracePt t="70441" x="955675" y="1633538"/>
          <p14:tracePt t="70458" x="928688" y="1768475"/>
          <p14:tracePt t="70474" x="901700" y="2000250"/>
          <p14:tracePt t="70491" x="874713" y="2170113"/>
          <p14:tracePt t="70508" x="847725" y="2339975"/>
          <p14:tracePt t="70525" x="812800" y="2509838"/>
          <p14:tracePt t="70541" x="750888" y="2687638"/>
          <p14:tracePt t="70558" x="669925" y="2867025"/>
          <p14:tracePt t="70575" x="608013" y="2982913"/>
          <p14:tracePt t="70592" x="571500" y="3017838"/>
          <p14:tracePt t="70609" x="561975" y="3017838"/>
          <p14:tracePt t="70625" x="554038" y="3017838"/>
          <p14:tracePt t="70642" x="517525" y="2928938"/>
          <p14:tracePt t="70659" x="438150" y="2679700"/>
          <p14:tracePt t="70676" x="330200" y="2401888"/>
          <p14:tracePt t="70692" x="231775" y="2179638"/>
          <p14:tracePt t="70709" x="152400" y="1982788"/>
          <p14:tracePt t="70726" x="71438" y="1822450"/>
          <p14:tracePt t="70743" x="17463" y="1679575"/>
          <p14:tracePt t="70759" x="0" y="1544638"/>
          <p14:tracePt t="70776" x="0" y="1419225"/>
          <p14:tracePt t="70793" x="0" y="1322388"/>
          <p14:tracePt t="70810" x="0" y="1250950"/>
          <p14:tracePt t="70826" x="0" y="1187450"/>
          <p14:tracePt t="70843" x="0" y="1152525"/>
          <p14:tracePt t="70860" x="0" y="1108075"/>
          <p14:tracePt t="70877" x="0" y="1071563"/>
          <p14:tracePt t="70893" x="0" y="1017588"/>
          <p14:tracePt t="70910" x="0" y="955675"/>
          <p14:tracePt t="70927" x="0" y="884238"/>
          <p14:tracePt t="70944" x="0" y="785813"/>
          <p14:tracePt t="70960" x="0" y="687388"/>
          <p14:tracePt t="70977" x="0" y="598488"/>
          <p14:tracePt t="70994" x="17463" y="527050"/>
          <p14:tracePt t="71011" x="26988" y="473075"/>
          <p14:tracePt t="71027" x="36513" y="455613"/>
          <p14:tracePt t="71044" x="36513" y="438150"/>
          <p14:tracePt t="71078" x="36513" y="428625"/>
          <p14:tracePt t="71094" x="36513" y="419100"/>
          <p14:tracePt t="71111" x="36513" y="401638"/>
          <p14:tracePt t="71128" x="36513" y="374650"/>
          <p14:tracePt t="71145" x="36513" y="357188"/>
          <p14:tracePt t="77507" x="133350" y="366713"/>
          <p14:tracePt t="77516" x="152400" y="393700"/>
          <p14:tracePt t="77523" x="160338" y="401638"/>
          <p14:tracePt t="77531" x="187325" y="419100"/>
          <p14:tracePt t="77544" x="214313" y="455613"/>
          <p14:tracePt t="77560" x="295275" y="536575"/>
          <p14:tracePt t="77577" x="393700" y="625475"/>
          <p14:tracePt t="77594" x="527050" y="741363"/>
          <p14:tracePt t="77611" x="750888" y="1017588"/>
          <p14:tracePt t="77627" x="919163" y="1330325"/>
          <p14:tracePt t="77644" x="1098550" y="1731963"/>
          <p14:tracePt t="77661" x="1303338" y="2133600"/>
          <p14:tracePt t="77678" x="1536700" y="2536825"/>
          <p14:tracePt t="77694" x="1795463" y="2965450"/>
          <p14:tracePt t="77711" x="2116138" y="3367088"/>
          <p14:tracePt t="77728" x="2500313" y="3803650"/>
          <p14:tracePt t="77745" x="2946400" y="4224338"/>
          <p14:tracePt t="77761" x="3384550" y="4554538"/>
          <p14:tracePt t="77778" x="4098925" y="4956175"/>
          <p14:tracePt t="77795" x="4527550" y="5205413"/>
          <p14:tracePt t="77812" x="4884738" y="5367338"/>
          <p14:tracePt t="77828" x="5153025" y="5491163"/>
          <p14:tracePt t="77845" x="5375275" y="5554663"/>
          <p14:tracePt t="77862" x="5554663" y="5589588"/>
          <p14:tracePt t="77879" x="5661025" y="5589588"/>
          <p14:tracePt t="77895" x="5759450" y="5589588"/>
          <p14:tracePt t="77912" x="5848350" y="5616575"/>
          <p14:tracePt t="77929" x="5929313" y="5616575"/>
          <p14:tracePt t="77931" x="5973763" y="5616575"/>
          <p14:tracePt t="77946" x="6054725" y="5616575"/>
          <p14:tracePt t="77963" x="6153150" y="5616575"/>
          <p14:tracePt t="77979" x="6259513" y="5643563"/>
          <p14:tracePt t="77996" x="6357938" y="5653088"/>
          <p14:tracePt t="78013" x="6456363" y="5688013"/>
          <p14:tracePt t="78029" x="6562725" y="5732463"/>
          <p14:tracePt t="78046" x="6670675" y="5768975"/>
          <p14:tracePt t="78063" x="6759575" y="5830888"/>
          <p14:tracePt t="78080" x="6858000" y="5884863"/>
          <p14:tracePt t="78096" x="6938963" y="5946775"/>
          <p14:tracePt t="78113" x="6991350" y="5991225"/>
          <p14:tracePt t="78130" x="7037388" y="6037263"/>
          <p14:tracePt t="78147" x="7045325" y="6062663"/>
          <p14:tracePt t="78163" x="7045325" y="6081713"/>
          <p14:tracePt t="78180" x="7045325" y="6089650"/>
          <p14:tracePt t="78197" x="7010400" y="6116638"/>
          <p14:tracePt t="78214" x="6938963" y="6126163"/>
          <p14:tracePt t="78230" x="6840538" y="6126163"/>
          <p14:tracePt t="78247" x="6688138" y="6126163"/>
          <p14:tracePt t="78264" x="6537325" y="6126163"/>
          <p14:tracePt t="78281" x="6348413" y="6116638"/>
          <p14:tracePt t="78297" x="6205538" y="6089650"/>
          <p14:tracePt t="78314" x="6010275" y="6062663"/>
          <p14:tracePt t="78331" x="5894388" y="6045200"/>
          <p14:tracePt t="78348" x="5795963" y="6037263"/>
          <p14:tracePt t="78365" x="5705475" y="6037263"/>
          <p14:tracePt t="78381" x="5608638" y="6037263"/>
          <p14:tracePt t="78398" x="5500688" y="6037263"/>
          <p14:tracePt t="78415" x="5402263" y="6037263"/>
          <p14:tracePt t="78431" x="5313363" y="6037263"/>
          <p14:tracePt t="78448" x="5241925" y="6037263"/>
          <p14:tracePt t="78465" x="5187950" y="6000750"/>
          <p14:tracePt t="78482" x="5153025" y="5983288"/>
          <p14:tracePt t="78498" x="5099050" y="5956300"/>
          <p14:tracePt t="78515" x="5018088" y="5911850"/>
          <p14:tracePt t="78532" x="4991100" y="5911850"/>
          <p14:tracePt t="78549" x="4946650" y="5894388"/>
          <p14:tracePt t="78565" x="4919663" y="5884863"/>
          <p14:tracePt t="78582" x="4902200" y="5875338"/>
          <p14:tracePt t="78616" x="4894263" y="5875338"/>
          <p14:tracePt t="78635" x="4884738" y="5875338"/>
          <p14:tracePt t="78651" x="4875213" y="5884863"/>
          <p14:tracePt t="78795" x="4875213" y="5894388"/>
          <p14:tracePt t="78803" x="4875213" y="5902325"/>
          <p14:tracePt t="78820" x="4884738" y="5902325"/>
          <p14:tracePt t="78827" x="4902200" y="5902325"/>
          <p14:tracePt t="78835" x="4929188" y="5902325"/>
          <p14:tracePt t="78850" x="4983163" y="5902325"/>
          <p14:tracePt t="78867" x="5027613" y="5902325"/>
          <p14:tracePt t="78884" x="5089525" y="5902325"/>
          <p14:tracePt t="78901" x="5170488" y="5902325"/>
          <p14:tracePt t="78917" x="5268913" y="5902325"/>
          <p14:tracePt t="78934" x="5357813" y="5902325"/>
          <p14:tracePt t="78951" x="5429250" y="5902325"/>
          <p14:tracePt t="78968" x="5491163" y="5902325"/>
          <p14:tracePt t="78984" x="5537200" y="5902325"/>
          <p14:tracePt t="79001" x="5572125" y="5902325"/>
          <p14:tracePt t="79018" x="5626100" y="5902325"/>
          <p14:tracePt t="79035" x="5759450" y="5902325"/>
          <p14:tracePt t="79051" x="5902325" y="5902325"/>
          <p14:tracePt t="79068" x="6027738" y="5902325"/>
          <p14:tracePt t="79085" x="6143625" y="5902325"/>
          <p14:tracePt t="79102" x="6242050" y="5902325"/>
          <p14:tracePt t="79118" x="6323013" y="5902325"/>
          <p14:tracePt t="79135" x="6402388" y="5902325"/>
          <p14:tracePt t="79152" x="6465888" y="5902325"/>
          <p14:tracePt t="79169" x="6527800" y="5902325"/>
          <p14:tracePt t="79185" x="6581775" y="5902325"/>
          <p14:tracePt t="79202" x="6661150" y="5919788"/>
          <p14:tracePt t="79219" x="6715125" y="5929313"/>
          <p14:tracePt t="79235" x="6786563" y="5929313"/>
          <p14:tracePt t="79252" x="6848475" y="5929313"/>
          <p14:tracePt t="79269" x="6929438" y="5929313"/>
          <p14:tracePt t="79286" x="6983413" y="5929313"/>
          <p14:tracePt t="79303" x="7027863" y="5929313"/>
          <p14:tracePt t="79319" x="7081838" y="5929313"/>
          <p14:tracePt t="79336" x="7134225" y="5929313"/>
          <p14:tracePt t="79353" x="7215188" y="5946775"/>
          <p14:tracePt t="79370" x="7313613" y="5965825"/>
          <p14:tracePt t="79386" x="7456488" y="5973763"/>
          <p14:tracePt t="79403" x="7537450" y="5991225"/>
          <p14:tracePt t="79420" x="7626350" y="6000750"/>
          <p14:tracePt t="79437" x="7715250" y="6000750"/>
          <p14:tracePt t="79453" x="7786688" y="6000750"/>
          <p14:tracePt t="79471" x="7848600" y="6000750"/>
          <p14:tracePt t="79487" x="7929563" y="6000750"/>
          <p14:tracePt t="79504" x="8027988" y="6000750"/>
          <p14:tracePt t="79520" x="8099425" y="6000750"/>
          <p14:tracePt t="79538" x="8170863" y="6000750"/>
          <p14:tracePt t="79554" x="8259763" y="6000750"/>
          <p14:tracePt t="79554" x="8296275" y="6000750"/>
          <p14:tracePt t="79571" x="8412163" y="6018213"/>
          <p14:tracePt t="79587" x="8510588" y="6027738"/>
          <p14:tracePt t="79604" x="8609013" y="6045200"/>
          <p14:tracePt t="79621" x="8705850" y="6054725"/>
          <p14:tracePt t="79638" x="8769350" y="6062663"/>
          <p14:tracePt t="79654" x="8831263" y="6062663"/>
          <p14:tracePt t="79671" x="8894763" y="6062663"/>
          <p14:tracePt t="79688" x="8956675" y="6062663"/>
          <p14:tracePt t="79705" x="9037638" y="6062663"/>
          <p14:tracePt t="79721" x="9109075" y="6062663"/>
          <p14:tracePt t="79738" x="9180513" y="6054725"/>
          <p14:tracePt t="79739" x="9224963" y="6054725"/>
          <p14:tracePt t="79755" x="9286875" y="6054725"/>
          <p14:tracePt t="79772" x="9348788" y="6054725"/>
          <p14:tracePt t="79788" x="9412288" y="6054725"/>
          <p14:tracePt t="79805" x="9474200" y="6054725"/>
          <p14:tracePt t="79822" x="9537700" y="6054725"/>
          <p14:tracePt t="79839" x="9590088" y="6054725"/>
          <p14:tracePt t="79855" x="9644063" y="6054725"/>
          <p14:tracePt t="79872" x="9653588" y="6054725"/>
          <p14:tracePt t="79889" x="9671050" y="6054725"/>
          <p14:tracePt t="79931" x="9680575" y="6054725"/>
          <p14:tracePt t="79939" x="9688513" y="6054725"/>
          <p14:tracePt t="79956" x="9715500" y="6054725"/>
          <p14:tracePt t="79973" x="9752013" y="6054725"/>
          <p14:tracePt t="79989" x="9777413" y="6054725"/>
          <p14:tracePt t="80006" x="9813925" y="6054725"/>
          <p14:tracePt t="80023" x="9848850" y="6054725"/>
          <p14:tracePt t="80040" x="9894888" y="6054725"/>
          <p14:tracePt t="80056" x="9956800" y="6054725"/>
          <p14:tracePt t="80073" x="10018713" y="6054725"/>
          <p14:tracePt t="80090" x="10082213" y="6054725"/>
          <p14:tracePt t="80107" x="10161588" y="6054725"/>
          <p14:tracePt t="80123" x="10198100" y="6054725"/>
          <p14:tracePt t="80140" x="10215563" y="6054725"/>
          <p14:tracePt t="80157" x="10225088" y="6054725"/>
          <p14:tracePt t="80174" x="10242550" y="6054725"/>
          <p14:tracePt t="80190" x="10260013" y="6062663"/>
          <p14:tracePt t="80290" x="10269538" y="6062663"/>
          <p14:tracePt t="80315" x="10277475" y="6062663"/>
          <p14:tracePt t="80571" x="10260013" y="6062663"/>
          <p14:tracePt t="80610" x="10252075" y="6054725"/>
          <p14:tracePt t="80667" x="10252075" y="6045200"/>
          <p14:tracePt t="80682" x="10252075" y="6037263"/>
          <p14:tracePt t="80691" x="10252075" y="6027738"/>
          <p14:tracePt t="80707" x="10252075" y="6018213"/>
          <p14:tracePt t="80722" x="10252075" y="6010275"/>
          <p14:tracePt t="82123" x="10225088" y="6000750"/>
          <p14:tracePt t="82131" x="10188575" y="5991225"/>
          <p14:tracePt t="82139" x="10109200" y="5973763"/>
          <p14:tracePt t="82150" x="10028238" y="5965825"/>
          <p14:tracePt t="82167" x="9831388" y="5946775"/>
          <p14:tracePt t="82184" x="9653588" y="5919788"/>
          <p14:tracePt t="82201" x="9510713" y="5894388"/>
          <p14:tracePt t="82217" x="9367838" y="5884863"/>
          <p14:tracePt t="82234" x="9215438" y="5840413"/>
          <p14:tracePt t="82251" x="8974138" y="5776913"/>
          <p14:tracePt t="82268" x="8823325" y="5724525"/>
          <p14:tracePt t="82284" x="8670925" y="5661025"/>
          <p14:tracePt t="82301" x="8528050" y="5581650"/>
          <p14:tracePt t="82318" x="8412163" y="5518150"/>
          <p14:tracePt t="82335" x="8259763" y="5429250"/>
          <p14:tracePt t="82351" x="8116888" y="5348288"/>
          <p14:tracePt t="82368" x="7956550" y="5259388"/>
          <p14:tracePt t="82385" x="7769225" y="5153025"/>
          <p14:tracePt t="82402" x="7608888" y="5054600"/>
          <p14:tracePt t="82418" x="7385050" y="4902200"/>
          <p14:tracePt t="82435" x="7251700" y="4776788"/>
          <p14:tracePt t="82452" x="7134225" y="4687888"/>
          <p14:tracePt t="82469" x="7000875" y="4572000"/>
          <p14:tracePt t="82485" x="6911975" y="4491038"/>
          <p14:tracePt t="82502" x="6813550" y="4411663"/>
          <p14:tracePt t="82519" x="6742113" y="4348163"/>
          <p14:tracePt t="82536" x="6670675" y="4295775"/>
          <p14:tracePt t="82552" x="6608763" y="4232275"/>
          <p14:tracePt t="82569" x="6562725" y="4205288"/>
          <p14:tracePt t="82571" x="6527800" y="4179888"/>
          <p14:tracePt t="82586" x="6483350" y="4152900"/>
          <p14:tracePt t="82603" x="6446838" y="4125913"/>
          <p14:tracePt t="82619" x="6411913" y="4098925"/>
          <p14:tracePt t="82636" x="6394450" y="4081463"/>
          <p14:tracePt t="82670" x="6384925" y="4062413"/>
          <p14:tracePt t="82686" x="6367463" y="4062413"/>
          <p14:tracePt t="82703" x="6348413" y="4044950"/>
          <p14:tracePt t="82720" x="6340475" y="4044950"/>
          <p14:tracePt t="82762" x="6340475" y="4037013"/>
          <p14:tracePt t="82786" x="6340475" y="4017963"/>
          <p14:tracePt t="82795" x="6340475" y="4000500"/>
          <p14:tracePt t="82804" x="6340475" y="3983038"/>
          <p14:tracePt t="82820" x="6340475" y="3965575"/>
          <p14:tracePt t="82837" x="6340475" y="3919538"/>
          <p14:tracePt t="82854" x="6330950" y="3875088"/>
          <p14:tracePt t="82871" x="6323013" y="3813175"/>
          <p14:tracePt t="82887" x="6323013" y="3768725"/>
          <p14:tracePt t="82904" x="6323013" y="3714750"/>
          <p14:tracePt t="82921" x="6323013" y="3633788"/>
          <p14:tracePt t="82923" x="6340475" y="3608388"/>
          <p14:tracePt t="82938" x="6367463" y="3554413"/>
          <p14:tracePt t="83123" x="6367463" y="3544888"/>
          <p14:tracePt t="83130" x="6330950" y="3536950"/>
          <p14:tracePt t="83139" x="6170613" y="3465513"/>
          <p14:tracePt t="83155" x="5768975" y="3384550"/>
          <p14:tracePt t="83172" x="5357813" y="3348038"/>
          <p14:tracePt t="83189" x="5081588" y="3340100"/>
          <p14:tracePt t="83206" x="4902200" y="3340100"/>
          <p14:tracePt t="83223" x="4786313" y="3384550"/>
          <p14:tracePt t="83239" x="4751388" y="3394075"/>
          <p14:tracePt t="83256" x="4741863" y="3411538"/>
          <p14:tracePt t="83273" x="4724400" y="3411538"/>
          <p14:tracePt t="83289" x="4687888" y="3419475"/>
          <p14:tracePt t="83306" x="4545013" y="3465513"/>
          <p14:tracePt t="83323" x="4411663" y="3465513"/>
          <p14:tracePt t="83340" x="4160838" y="3367088"/>
          <p14:tracePt t="83356" x="3616325" y="3054350"/>
          <p14:tracePt t="83373" x="3044825" y="2732088"/>
          <p14:tracePt t="83390" x="2598738" y="2473325"/>
          <p14:tracePt t="83407" x="2241550" y="2259013"/>
          <p14:tracePt t="83423" x="1990725" y="2089150"/>
          <p14:tracePt t="83440" x="1839913" y="1938338"/>
          <p14:tracePt t="83457" x="1731963" y="1758950"/>
          <p14:tracePt t="83474" x="1598613" y="1465263"/>
          <p14:tracePt t="83490" x="1517650" y="1231900"/>
          <p14:tracePt t="83507" x="1446213" y="1017588"/>
          <p14:tracePt t="83524" x="1357313" y="812800"/>
          <p14:tracePt t="83541" x="1295400" y="652463"/>
          <p14:tracePt t="83557" x="1223963" y="509588"/>
          <p14:tracePt t="83574" x="1187450" y="384175"/>
          <p14:tracePt t="83591" x="1160463" y="2857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3512C2-C667-4ADA-8E8A-95ECA20B0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53" y="800101"/>
            <a:ext cx="10528512" cy="5349512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ZA" dirty="0"/>
              <a:t>Are all the prerequisites in place?</a:t>
            </a:r>
          </a:p>
          <a:p>
            <a:pPr lvl="1">
              <a:spcBef>
                <a:spcPts val="500"/>
              </a:spcBef>
            </a:pPr>
            <a:r>
              <a:rPr lang="en-ZA" dirty="0"/>
              <a:t>Have you done the background research?</a:t>
            </a:r>
          </a:p>
          <a:p>
            <a:pPr lvl="1">
              <a:spcBef>
                <a:spcPts val="500"/>
              </a:spcBef>
              <a:spcAft>
                <a:spcPts val="1200"/>
              </a:spcAft>
            </a:pPr>
            <a:r>
              <a:rPr lang="en-ZA" dirty="0"/>
              <a:t>Have you gathered the data you require?</a:t>
            </a:r>
          </a:p>
          <a:p>
            <a:pPr>
              <a:spcBef>
                <a:spcPts val="500"/>
              </a:spcBef>
            </a:pPr>
            <a:r>
              <a:rPr lang="en-ZA" dirty="0"/>
              <a:t>Do you have a really good understanding of the programme?</a:t>
            </a:r>
          </a:p>
          <a:p>
            <a:pPr lvl="1">
              <a:spcBef>
                <a:spcPts val="500"/>
              </a:spcBef>
            </a:pPr>
            <a:r>
              <a:rPr lang="en-ZA" dirty="0"/>
              <a:t>Process map / flow chart of programme (covered in Module 1)</a:t>
            </a:r>
          </a:p>
          <a:p>
            <a:pPr lvl="1">
              <a:spcBef>
                <a:spcPts val="500"/>
              </a:spcBef>
            </a:pPr>
            <a:r>
              <a:rPr lang="en-ZA" dirty="0"/>
              <a:t>The logical framework (covered in Module 2)</a:t>
            </a:r>
          </a:p>
          <a:p>
            <a:pPr lvl="1">
              <a:spcBef>
                <a:spcPts val="500"/>
              </a:spcBef>
            </a:pPr>
            <a:r>
              <a:rPr lang="en-ZA" dirty="0"/>
              <a:t>The norms and standards (covered in Module 3)</a:t>
            </a:r>
          </a:p>
          <a:p>
            <a:pPr lvl="2">
              <a:spcBef>
                <a:spcPts val="500"/>
              </a:spcBef>
            </a:pPr>
            <a:r>
              <a:rPr lang="en-ZA" dirty="0"/>
              <a:t>If clear norms and standards do not exist, then you will need to develop your own set, which become variables in the model</a:t>
            </a:r>
          </a:p>
          <a:p>
            <a:pPr lvl="1">
              <a:spcBef>
                <a:spcPts val="500"/>
              </a:spcBef>
              <a:spcAft>
                <a:spcPts val="1200"/>
              </a:spcAft>
            </a:pPr>
            <a:r>
              <a:rPr lang="en-ZA" dirty="0"/>
              <a:t>The expenditure analysis (covered in Module 4)</a:t>
            </a:r>
          </a:p>
          <a:p>
            <a:pPr>
              <a:spcBef>
                <a:spcPts val="500"/>
              </a:spcBef>
            </a:pPr>
            <a:r>
              <a:rPr lang="en-ZA" dirty="0"/>
              <a:t>Do you know what policy questions you need to answer?</a:t>
            </a:r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22062-57AA-4CCE-8FD7-E826259BC9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AD1A49-2326-4FFA-9DDA-9A07A67F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899" y="244753"/>
            <a:ext cx="9739865" cy="408052"/>
          </a:xfrm>
        </p:spPr>
        <p:txBody>
          <a:bodyPr/>
          <a:lstStyle/>
          <a:p>
            <a:r>
              <a:rPr lang="en-ZA" dirty="0"/>
              <a:t>Step 1 - Preparation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0D764-E600-4095-891F-6F60566BE3A4}"/>
              </a:ext>
            </a:extLst>
          </p:cNvPr>
          <p:cNvGrpSpPr/>
          <p:nvPr/>
        </p:nvGrpSpPr>
        <p:grpSpPr>
          <a:xfrm>
            <a:off x="158590" y="67518"/>
            <a:ext cx="1361292" cy="544517"/>
            <a:chOff x="1156" y="331439"/>
            <a:chExt cx="1361292" cy="54451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600DD01-1114-4129-B109-BE6398715723}"/>
                </a:ext>
              </a:extLst>
            </p:cNvPr>
            <p:cNvSpPr/>
            <p:nvPr/>
          </p:nvSpPr>
          <p:spPr>
            <a:xfrm>
              <a:off x="1156" y="331439"/>
              <a:ext cx="1361292" cy="544517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Pentagon 4">
              <a:extLst>
                <a:ext uri="{FF2B5EF4-FFF2-40B4-BE49-F238E27FC236}">
                  <a16:creationId xmlns:a16="http://schemas.microsoft.com/office/drawing/2014/main" id="{3202E07E-A385-4255-AF2B-A523EF8DFCFA}"/>
                </a:ext>
              </a:extLst>
            </p:cNvPr>
            <p:cNvSpPr txBox="1"/>
            <p:nvPr/>
          </p:nvSpPr>
          <p:spPr>
            <a:xfrm>
              <a:off x="1156" y="331439"/>
              <a:ext cx="1225163" cy="544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674" tIns="29337" rIns="14669" bIns="29337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Preparation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68C057-6D45-4239-813D-D61489E255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36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15"/>
    </mc:Choice>
    <mc:Fallback>
      <p:transition spd="slow" advTm="9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1185" x="71438" y="374650"/>
          <p14:tracePt t="1202" x="61913" y="419100"/>
          <p14:tracePt t="1219" x="44450" y="465138"/>
          <p14:tracePt t="1236" x="17463" y="509588"/>
          <p14:tracePt t="1253" x="0" y="554038"/>
          <p14:tracePt t="1269" x="0" y="571500"/>
          <p14:tracePt t="1286" x="0" y="615950"/>
          <p14:tracePt t="1303" x="0" y="642938"/>
          <p14:tracePt t="1320" x="0" y="669925"/>
          <p14:tracePt t="1336" x="0" y="687388"/>
          <p14:tracePt t="1353" x="0" y="741363"/>
          <p14:tracePt t="1370" x="0" y="776288"/>
          <p14:tracePt t="1387" x="0" y="847725"/>
          <p14:tracePt t="1403" x="0" y="911225"/>
          <p14:tracePt t="1420" x="0" y="982663"/>
          <p14:tracePt t="1437" x="0" y="1044575"/>
          <p14:tracePt t="1454" x="0" y="1116013"/>
          <p14:tracePt t="1470" x="0" y="1187450"/>
          <p14:tracePt t="1487" x="0" y="1250950"/>
          <p14:tracePt t="1504" x="0" y="1303338"/>
          <p14:tracePt t="1521" x="0" y="1347788"/>
          <p14:tracePt t="1537" x="0" y="1438275"/>
          <p14:tracePt t="1554" x="0" y="1490663"/>
          <p14:tracePt t="1571" x="0" y="1509713"/>
          <p14:tracePt t="1588" x="0" y="1544638"/>
          <p14:tracePt t="1604" x="0" y="1581150"/>
          <p14:tracePt t="1621" x="0" y="1616075"/>
          <p14:tracePt t="1638" x="0" y="1652588"/>
          <p14:tracePt t="1655" x="0" y="1687513"/>
          <p14:tracePt t="1671" x="0" y="1724025"/>
          <p14:tracePt t="1688" x="0" y="1768475"/>
          <p14:tracePt t="1705" x="0" y="1803400"/>
          <p14:tracePt t="1722" x="0" y="1822450"/>
          <p14:tracePt t="1738" x="0" y="1847850"/>
          <p14:tracePt t="1755" x="0" y="1874838"/>
          <p14:tracePt t="1772" x="0" y="1893888"/>
          <p14:tracePt t="1789" x="0" y="1919288"/>
          <p14:tracePt t="1805" x="0" y="1938338"/>
          <p14:tracePt t="1822" x="0" y="1955800"/>
          <p14:tracePt t="1842" x="0" y="1965325"/>
          <p14:tracePt t="1856" x="0" y="1973263"/>
          <p14:tracePt t="1872" x="0" y="1982788"/>
          <p14:tracePt t="3217" x="0" y="1990725"/>
          <p14:tracePt t="3234" x="17463" y="1990725"/>
          <p14:tracePt t="3241" x="44450" y="1982788"/>
          <p14:tracePt t="3250" x="53975" y="1982788"/>
          <p14:tracePt t="3263" x="71438" y="1973263"/>
          <p14:tracePt t="3280" x="133350" y="1955800"/>
          <p14:tracePt t="3297" x="250825" y="1884363"/>
          <p14:tracePt t="3313" x="347663" y="1847850"/>
          <p14:tracePt t="3330" x="401638" y="1830388"/>
          <p14:tracePt t="3347" x="438150" y="1812925"/>
          <p14:tracePt t="3364" x="455613" y="1795463"/>
          <p14:tracePt t="3381" x="490538" y="1776413"/>
          <p14:tracePt t="3397" x="509588" y="1776413"/>
          <p14:tracePt t="3414" x="544513" y="1776413"/>
          <p14:tracePt t="3430" x="588963" y="1776413"/>
          <p14:tracePt t="3447" x="625475" y="1776413"/>
          <p14:tracePt t="3464" x="660400" y="1776413"/>
          <p14:tracePt t="3481" x="696913" y="1812925"/>
          <p14:tracePt t="3497" x="731838" y="1847850"/>
          <p14:tracePt t="3514" x="750888" y="1884363"/>
          <p14:tracePt t="3531" x="768350" y="1928813"/>
          <p14:tracePt t="3548" x="768350" y="1965325"/>
          <p14:tracePt t="3564" x="795338" y="2036763"/>
          <p14:tracePt t="3581" x="812800" y="2098675"/>
          <p14:tracePt t="3598" x="830263" y="2170113"/>
          <p14:tracePt t="3615" x="847725" y="2232025"/>
          <p14:tracePt t="3632" x="874713" y="2312988"/>
          <p14:tracePt t="3648" x="901700" y="2393950"/>
          <p14:tracePt t="3665" x="919163" y="2455863"/>
          <p14:tracePt t="3682" x="965200" y="2571750"/>
          <p14:tracePt t="3698" x="990600" y="2616200"/>
          <p14:tracePt t="3715" x="1000125" y="2652713"/>
          <p14:tracePt t="3732" x="1009650" y="2670175"/>
          <p14:tracePt t="3749" x="1017588" y="2687638"/>
          <p14:tracePt t="3825" x="1017588" y="2679700"/>
          <p14:tracePt t="3833" x="1017588" y="2660650"/>
          <p14:tracePt t="3842" x="1009650" y="2616200"/>
          <p14:tracePt t="3850" x="982663" y="2589213"/>
          <p14:tracePt t="3866" x="938213" y="2500313"/>
          <p14:tracePt t="3883" x="884238" y="2374900"/>
          <p14:tracePt t="3899" x="839788" y="2295525"/>
          <p14:tracePt t="3916" x="803275" y="2179638"/>
          <p14:tracePt t="3933" x="758825" y="2089150"/>
          <p14:tracePt t="3950" x="704850" y="1955800"/>
          <p14:tracePt t="3966" x="679450" y="1857375"/>
          <p14:tracePt t="3983" x="660400" y="1768475"/>
          <p14:tracePt t="4000" x="633413" y="1687513"/>
          <p14:tracePt t="4017" x="608013" y="1608138"/>
          <p14:tracePt t="4033" x="588963" y="1500188"/>
          <p14:tracePt t="4050" x="571500" y="1465263"/>
          <p14:tracePt t="4067" x="561975" y="1428750"/>
          <p14:tracePt t="4084" x="544513" y="1374775"/>
          <p14:tracePt t="4100" x="517525" y="1339850"/>
          <p14:tracePt t="4117" x="509588" y="1295400"/>
          <p14:tracePt t="4134" x="482600" y="1250950"/>
          <p14:tracePt t="4151" x="455613" y="1196975"/>
          <p14:tracePt t="4167" x="419100" y="1133475"/>
          <p14:tracePt t="4184" x="401638" y="1062038"/>
          <p14:tracePt t="4201" x="366713" y="946150"/>
          <p14:tracePt t="4218" x="339725" y="874713"/>
          <p14:tracePt t="4235" x="322263" y="812800"/>
          <p14:tracePt t="4251" x="303213" y="776288"/>
          <p14:tracePt t="4268" x="303213" y="731838"/>
          <p14:tracePt t="4285" x="285750" y="704850"/>
          <p14:tracePt t="4301" x="276225" y="679450"/>
          <p14:tracePt t="4318" x="276225" y="660400"/>
          <p14:tracePt t="4335" x="268288" y="642938"/>
          <p14:tracePt t="4352" x="268288" y="625475"/>
          <p14:tracePt t="4368" x="258763" y="608013"/>
          <p14:tracePt t="4385" x="241300" y="571500"/>
          <p14:tracePt t="4402" x="223838" y="527050"/>
          <p14:tracePt t="4419" x="214313" y="500063"/>
          <p14:tracePt t="4436" x="214313" y="482600"/>
          <p14:tracePt t="4452" x="187325" y="446088"/>
          <p14:tracePt t="4469" x="179388" y="428625"/>
          <p14:tracePt t="4486" x="169863" y="411163"/>
          <p14:tracePt t="4502" x="152400" y="384175"/>
          <p14:tracePt t="4519" x="152400" y="366713"/>
          <p14:tracePt t="4536" x="133350" y="339725"/>
          <p14:tracePt t="6519" x="0" y="393700"/>
          <p14:tracePt t="6521" x="0" y="446088"/>
          <p14:tracePt t="6530" x="0" y="536575"/>
          <p14:tracePt t="6546" x="0" y="714375"/>
          <p14:tracePt t="6563" x="0" y="965200"/>
          <p14:tracePt t="6580" x="0" y="1223963"/>
          <p14:tracePt t="6596" x="0" y="1562100"/>
          <p14:tracePt t="6613" x="0" y="1893888"/>
          <p14:tracePt t="6630" x="0" y="2197100"/>
          <p14:tracePt t="6647" x="0" y="2455863"/>
          <p14:tracePt t="6664" x="0" y="2697163"/>
          <p14:tracePt t="6680" x="9525" y="2919413"/>
          <p14:tracePt t="6697" x="53975" y="3089275"/>
          <p14:tracePt t="6714" x="115888" y="3286125"/>
          <p14:tracePt t="6731" x="142875" y="3402013"/>
          <p14:tracePt t="6747" x="196850" y="3517900"/>
          <p14:tracePt t="6764" x="241300" y="3616325"/>
          <p14:tracePt t="6781" x="330200" y="3741738"/>
          <p14:tracePt t="6798" x="411163" y="3840163"/>
          <p14:tracePt t="6814" x="490538" y="3973513"/>
          <p14:tracePt t="6831" x="561975" y="4071938"/>
          <p14:tracePt t="6833" x="598488" y="4108450"/>
          <p14:tracePt t="6848" x="642938" y="4179888"/>
          <p14:tracePt t="6865" x="776288" y="4375150"/>
          <p14:tracePt t="6881" x="911225" y="4500563"/>
          <p14:tracePt t="6898" x="1054100" y="4643438"/>
          <p14:tracePt t="6915" x="1187450" y="4759325"/>
          <p14:tracePt t="6932" x="1285875" y="4848225"/>
          <p14:tracePt t="6948" x="1401763" y="4919663"/>
          <p14:tracePt t="6965" x="1509713" y="4991100"/>
          <p14:tracePt t="6982" x="1633538" y="5062538"/>
          <p14:tracePt t="6998" x="1758950" y="5116513"/>
          <p14:tracePt t="7015" x="1893888" y="5143500"/>
          <p14:tracePt t="7032" x="2054225" y="5170488"/>
          <p14:tracePt t="7049" x="2268538" y="5170488"/>
          <p14:tracePt t="7065" x="2401888" y="5170488"/>
          <p14:tracePt t="7082" x="2509838" y="5153025"/>
          <p14:tracePt t="7099" x="2616200" y="5116513"/>
          <p14:tracePt t="7116" x="2660650" y="5081588"/>
          <p14:tracePt t="7132" x="2697163" y="5054600"/>
          <p14:tracePt t="7149" x="2697163" y="5010150"/>
          <p14:tracePt t="7166" x="2697163" y="4965700"/>
          <p14:tracePt t="7183" x="2679700" y="4911725"/>
          <p14:tracePt t="7199" x="2652713" y="4884738"/>
          <p14:tracePt t="7216" x="2652713" y="4875213"/>
          <p14:tracePt t="7329" x="2643188" y="4875213"/>
          <p14:tracePt t="21729" x="2643188" y="4867275"/>
          <p14:tracePt t="21858" x="2652713" y="4867275"/>
          <p14:tracePt t="21866" x="2652713" y="4848225"/>
          <p14:tracePt t="21874" x="2652713" y="4840288"/>
          <p14:tracePt t="21890" x="2633663" y="4795838"/>
          <p14:tracePt t="21907" x="2608263" y="4714875"/>
          <p14:tracePt t="21924" x="2608263" y="4598988"/>
          <p14:tracePt t="21941" x="2608263" y="4411663"/>
          <p14:tracePt t="21958" x="2616200" y="4197350"/>
          <p14:tracePt t="21974" x="2633663" y="3946525"/>
          <p14:tracePt t="21991" x="2633663" y="3724275"/>
          <p14:tracePt t="22008" x="2589213" y="3509963"/>
          <p14:tracePt t="22025" x="2473325" y="3295650"/>
          <p14:tracePt t="22041" x="2401888" y="3205163"/>
          <p14:tracePt t="22058" x="2357438" y="3160713"/>
          <p14:tracePt t="22075" x="2295525" y="3143250"/>
          <p14:tracePt t="22092" x="2268538" y="3133725"/>
          <p14:tracePt t="22108" x="2241550" y="3125788"/>
          <p14:tracePt t="22125" x="2224088" y="3125788"/>
          <p14:tracePt t="22142" x="2197100" y="3098800"/>
          <p14:tracePt t="22159" x="2143125" y="3054350"/>
          <p14:tracePt t="22175" x="2017713" y="2955925"/>
          <p14:tracePt t="22192" x="1874838" y="2830513"/>
          <p14:tracePt t="22209" x="1697038" y="2705100"/>
          <p14:tracePt t="22226" x="1482725" y="2536825"/>
          <p14:tracePt t="22242" x="1411288" y="2509838"/>
          <p14:tracePt t="22259" x="1347788" y="2473325"/>
          <p14:tracePt t="22276" x="1295400" y="2446338"/>
          <p14:tracePt t="22293" x="1250950" y="2438400"/>
          <p14:tracePt t="22309" x="1231900" y="2419350"/>
          <p14:tracePt t="22354" x="1214438" y="2411413"/>
          <p14:tracePt t="22362" x="1169988" y="2384425"/>
          <p14:tracePt t="22376" x="1143000" y="2366963"/>
          <p14:tracePt t="22393" x="1054100" y="2322513"/>
          <p14:tracePt t="22410" x="1000125" y="2312988"/>
          <p14:tracePt t="22427" x="938213" y="2303463"/>
          <p14:tracePt t="22443" x="812800" y="2295525"/>
          <p14:tracePt t="22460" x="633413" y="2276475"/>
          <p14:tracePt t="22477" x="615950" y="2276475"/>
          <p14:tracePt t="22578" x="615950" y="2268538"/>
          <p14:tracePt t="22650" x="615950" y="2259013"/>
          <p14:tracePt t="22658" x="598488" y="2232025"/>
          <p14:tracePt t="22665" x="588963" y="2187575"/>
          <p14:tracePt t="22678" x="571500" y="2152650"/>
          <p14:tracePt t="22695" x="517525" y="2036763"/>
          <p14:tracePt t="22711" x="490538" y="1911350"/>
          <p14:tracePt t="22728" x="482600" y="1830388"/>
          <p14:tracePt t="22745" x="473075" y="1776413"/>
          <p14:tracePt t="22762" x="465138" y="1714500"/>
          <p14:tracePt t="22778" x="455613" y="1660525"/>
          <p14:tracePt t="22795" x="438150" y="1581150"/>
          <p14:tracePt t="22812" x="401638" y="1500188"/>
          <p14:tracePt t="22829" x="384175" y="1411288"/>
          <p14:tracePt t="22845" x="357188" y="1347788"/>
          <p14:tracePt t="22862" x="347663" y="1285875"/>
          <p14:tracePt t="22879" x="339725" y="1241425"/>
          <p14:tracePt t="22896" x="322263" y="1214438"/>
          <p14:tracePt t="22912" x="303213" y="1179513"/>
          <p14:tracePt t="22929" x="285750" y="1152525"/>
          <p14:tracePt t="22946" x="276225" y="1133475"/>
          <p14:tracePt t="22963" x="268288" y="1116013"/>
          <p14:tracePt t="22979" x="241300" y="1081088"/>
          <p14:tracePt t="22996" x="223838" y="1044575"/>
          <p14:tracePt t="23013" x="169863" y="982663"/>
          <p14:tracePt t="23030" x="125413" y="928688"/>
          <p14:tracePt t="23046" x="80963" y="847725"/>
          <p14:tracePt t="23063" x="61913" y="822325"/>
          <p14:tracePt t="23080" x="44450" y="776288"/>
          <p14:tracePt t="23097" x="44450" y="741363"/>
          <p14:tracePt t="23113" x="26988" y="704850"/>
          <p14:tracePt t="23130" x="26988" y="679450"/>
          <p14:tracePt t="23147" x="17463" y="615950"/>
          <p14:tracePt t="23164" x="9525" y="598488"/>
          <p14:tracePt t="23180" x="9525" y="571500"/>
          <p14:tracePt t="23197" x="9525" y="554038"/>
          <p14:tracePt t="23274" x="9525" y="544513"/>
          <p14:tracePt t="23290" x="9525" y="536575"/>
          <p14:tracePt t="23298" x="9525" y="527050"/>
          <p14:tracePt t="23314" x="9525" y="517525"/>
          <p14:tracePt t="23346" x="9525" y="500063"/>
          <p14:tracePt t="23378" x="9525" y="490538"/>
          <p14:tracePt t="23442" x="9525" y="482600"/>
          <p14:tracePt t="23458" x="17463" y="473075"/>
          <p14:tracePt t="23466" x="17463" y="465138"/>
          <p14:tracePt t="23482" x="36513" y="446088"/>
          <p14:tracePt t="23489" x="36513" y="438150"/>
          <p14:tracePt t="23499" x="36513" y="428625"/>
          <p14:tracePt t="23515" x="53975" y="401638"/>
          <p14:tracePt t="23532" x="88900" y="366713"/>
          <p14:tracePt t="23549" x="88900" y="357188"/>
          <p14:tracePt t="25362" x="61913" y="384175"/>
          <p14:tracePt t="25369" x="61913" y="411163"/>
          <p14:tracePt t="25378" x="36513" y="455613"/>
          <p14:tracePt t="25392" x="17463" y="490538"/>
          <p14:tracePt t="25408" x="0" y="571500"/>
          <p14:tracePt t="25414" x="0" y="625475"/>
          <p14:tracePt t="25425" x="0" y="714375"/>
          <p14:tracePt t="25442" x="0" y="768350"/>
          <p14:tracePt t="25459" x="0" y="857250"/>
          <p14:tracePt t="25475" x="0" y="919163"/>
          <p14:tracePt t="25492" x="0" y="982663"/>
          <p14:tracePt t="25509" x="0" y="1062038"/>
          <p14:tracePt t="25526" x="0" y="1143000"/>
          <p14:tracePt t="25542" x="0" y="1258888"/>
          <p14:tracePt t="25559" x="0" y="1366838"/>
          <p14:tracePt t="25576" x="0" y="1500188"/>
          <p14:tracePt t="25593" x="0" y="1608138"/>
          <p14:tracePt t="25609" x="0" y="1812925"/>
          <p14:tracePt t="25626" x="0" y="1965325"/>
          <p14:tracePt t="25643" x="0" y="2108200"/>
          <p14:tracePt t="25660" x="0" y="2224088"/>
          <p14:tracePt t="25676" x="0" y="2357438"/>
          <p14:tracePt t="25693" x="0" y="2490788"/>
          <p14:tracePt t="25710" x="0" y="2652713"/>
          <p14:tracePt t="25727" x="17463" y="2822575"/>
          <p14:tracePt t="25743" x="17463" y="2990850"/>
          <p14:tracePt t="25760" x="26988" y="3160713"/>
          <p14:tracePt t="25777" x="44450" y="3313113"/>
          <p14:tracePt t="25794" x="80963" y="3544888"/>
          <p14:tracePt t="25810" x="133350" y="3724275"/>
          <p14:tracePt t="25827" x="187325" y="3867150"/>
          <p14:tracePt t="25844" x="223838" y="4017963"/>
          <p14:tracePt t="25861" x="276225" y="4152900"/>
          <p14:tracePt t="25877" x="357188" y="4303713"/>
          <p14:tracePt t="25894" x="393700" y="4419600"/>
          <p14:tracePt t="25911" x="411163" y="4537075"/>
          <p14:tracePt t="25928" x="473075" y="4660900"/>
          <p14:tracePt t="25944" x="517525" y="4776788"/>
          <p14:tracePt t="25961" x="544513" y="4919663"/>
          <p14:tracePt t="25978" x="571500" y="4973638"/>
          <p14:tracePt t="25995" x="598488" y="5027613"/>
          <p14:tracePt t="26011" x="598488" y="5062538"/>
          <p14:tracePt t="26028" x="608013" y="5081588"/>
          <p14:tracePt t="26146" x="571500" y="5072063"/>
          <p14:tracePt t="26153" x="527050" y="5054600"/>
          <p14:tracePt t="73817" x="527050" y="5037138"/>
          <p14:tracePt t="73825" x="527050" y="4991100"/>
          <p14:tracePt t="73833" x="527050" y="4902200"/>
          <p14:tracePt t="73842" x="527050" y="4759325"/>
          <p14:tracePt t="73854" x="527050" y="4562475"/>
          <p14:tracePt t="73870" x="527050" y="4224338"/>
          <p14:tracePt t="73887" x="527050" y="4017963"/>
          <p14:tracePt t="73904" x="527050" y="3894138"/>
          <p14:tracePt t="73921" x="527050" y="3803650"/>
          <p14:tracePt t="73938" x="527050" y="3751263"/>
          <p14:tracePt t="73954" x="527050" y="3732213"/>
          <p14:tracePt t="73971" x="527050" y="3724275"/>
          <p14:tracePt t="74004" x="527050" y="3705225"/>
          <p14:tracePt t="74021" x="554038" y="3670300"/>
          <p14:tracePt t="74038" x="625475" y="3625850"/>
          <p14:tracePt t="74055" x="776288" y="3562350"/>
          <p14:tracePt t="74071" x="1000125" y="3500438"/>
          <p14:tracePt t="74088" x="1223963" y="3465513"/>
          <p14:tracePt t="74105" x="1571625" y="3438525"/>
          <p14:tracePt t="74122" x="2179638" y="3330575"/>
          <p14:tracePt t="74138" x="2652713" y="3286125"/>
          <p14:tracePt t="74155" x="3116263" y="3286125"/>
          <p14:tracePt t="74172" x="3536950" y="3286125"/>
          <p14:tracePt t="74189" x="3946525" y="3286125"/>
          <p14:tracePt t="74205" x="4286250" y="3286125"/>
          <p14:tracePt t="74222" x="4518025" y="3286125"/>
          <p14:tracePt t="74239" x="4660900" y="3286125"/>
          <p14:tracePt t="74256" x="4751388" y="3303588"/>
          <p14:tracePt t="74273" x="4795838" y="3303588"/>
          <p14:tracePt t="74289" x="4813300" y="3303588"/>
          <p14:tracePt t="74306" x="4822825" y="3295650"/>
          <p14:tracePt t="74323" x="4840288" y="3276600"/>
          <p14:tracePt t="74339" x="4867275" y="3232150"/>
          <p14:tracePt t="74356" x="4902200" y="3187700"/>
          <p14:tracePt t="74373" x="4965700" y="3108325"/>
          <p14:tracePt t="74390" x="5010150" y="3009900"/>
          <p14:tracePt t="74406" x="5027613" y="2911475"/>
          <p14:tracePt t="74423" x="5037138" y="2830513"/>
          <p14:tracePt t="74440" x="5037138" y="2776538"/>
          <p14:tracePt t="74457" x="5027613" y="2732088"/>
          <p14:tracePt t="74473" x="4956175" y="2660650"/>
          <p14:tracePt t="74490" x="4884738" y="2608263"/>
          <p14:tracePt t="74507" x="4813300" y="2589213"/>
          <p14:tracePt t="74524" x="4768850" y="2562225"/>
          <p14:tracePt t="74541" x="4714875" y="2554288"/>
          <p14:tracePt t="74557" x="4652963" y="2554288"/>
          <p14:tracePt t="74574" x="4589463" y="2544763"/>
          <p14:tracePt t="74591" x="4510088" y="2527300"/>
          <p14:tracePt t="74608" x="4473575" y="2527300"/>
          <p14:tracePt t="74624" x="4402138" y="2509838"/>
          <p14:tracePt t="74641" x="4330700" y="2509838"/>
          <p14:tracePt t="74658" x="4268788" y="2509838"/>
          <p14:tracePt t="74674" x="4224338" y="2500313"/>
          <p14:tracePt t="74691" x="4170363" y="2500313"/>
          <p14:tracePt t="74708" x="4125913" y="2500313"/>
          <p14:tracePt t="74725" x="4062413" y="2509838"/>
          <p14:tracePt t="74742" x="4000500" y="2527300"/>
          <p14:tracePt t="74758" x="3911600" y="2571750"/>
          <p14:tracePt t="74775" x="3803650" y="2616200"/>
          <p14:tracePt t="74792" x="3697288" y="2679700"/>
          <p14:tracePt t="74809" x="3509963" y="2795588"/>
          <p14:tracePt t="74825" x="3394075" y="2867025"/>
          <p14:tracePt t="74842" x="3276600" y="2955925"/>
          <p14:tracePt t="74859" x="3179763" y="3017838"/>
          <p14:tracePt t="74876" x="3116263" y="3089275"/>
          <p14:tracePt t="74892" x="3036888" y="3152775"/>
          <p14:tracePt t="74909" x="2982913" y="3224213"/>
          <p14:tracePt t="74926" x="2911475" y="3313113"/>
          <p14:tracePt t="74943" x="2840038" y="3419475"/>
          <p14:tracePt t="74959" x="2768600" y="3527425"/>
          <p14:tracePt t="74976" x="2670175" y="3660775"/>
          <p14:tracePt t="74993" x="2598738" y="3768725"/>
          <p14:tracePt t="75010" x="2500313" y="3946525"/>
          <p14:tracePt t="75026" x="2446338" y="4027488"/>
          <p14:tracePt t="75043" x="2393950" y="4133850"/>
          <p14:tracePt t="75060" x="2366963" y="4205288"/>
          <p14:tracePt t="75076" x="2347913" y="4268788"/>
          <p14:tracePt t="75093" x="2339975" y="4340225"/>
          <p14:tracePt t="75110" x="2339975" y="4394200"/>
          <p14:tracePt t="75127" x="2339975" y="4456113"/>
          <p14:tracePt t="75144" x="2339975" y="4500563"/>
          <p14:tracePt t="75160" x="2347913" y="4581525"/>
          <p14:tracePt t="75177" x="2366963" y="4687888"/>
          <p14:tracePt t="75194" x="2393950" y="4768850"/>
          <p14:tracePt t="75211" x="2419350" y="4848225"/>
          <p14:tracePt t="75227" x="2455863" y="4894263"/>
          <p14:tracePt t="75244" x="2500313" y="4956175"/>
          <p14:tracePt t="75261" x="2536825" y="5000625"/>
          <p14:tracePt t="75278" x="2581275" y="5072063"/>
          <p14:tracePt t="75294" x="2625725" y="5116513"/>
          <p14:tracePt t="75311" x="2670175" y="5153025"/>
          <p14:tracePt t="75328" x="2714625" y="5180013"/>
          <p14:tracePt t="75345" x="2822575" y="5251450"/>
          <p14:tracePt t="75347" x="2884488" y="5259388"/>
          <p14:tracePt t="75361" x="3081338" y="5340350"/>
          <p14:tracePt t="75378" x="3357563" y="5419725"/>
          <p14:tracePt t="75395" x="3687763" y="5491163"/>
          <p14:tracePt t="75412" x="4027488" y="5518150"/>
          <p14:tracePt t="75428" x="4348163" y="5518150"/>
          <p14:tracePt t="75445" x="4643438" y="5518150"/>
          <p14:tracePt t="75462" x="4919663" y="5518150"/>
          <p14:tracePt t="75479" x="5133975" y="5446713"/>
          <p14:tracePt t="75495" x="5322888" y="5394325"/>
          <p14:tracePt t="75512" x="5483225" y="5322888"/>
          <p14:tracePt t="75529" x="5680075" y="5205413"/>
          <p14:tracePt t="75546" x="5786438" y="5126038"/>
          <p14:tracePt t="75562" x="5902325" y="5010150"/>
          <p14:tracePt t="75579" x="5983288" y="4867275"/>
          <p14:tracePt t="75596" x="6072188" y="4732338"/>
          <p14:tracePt t="75613" x="6126163" y="4589463"/>
          <p14:tracePt t="75629" x="6205538" y="4438650"/>
          <p14:tracePt t="75646" x="6259513" y="4303713"/>
          <p14:tracePt t="75663" x="6313488" y="4152900"/>
          <p14:tracePt t="75680" x="6348413" y="4017963"/>
          <p14:tracePt t="75696" x="6375400" y="3875088"/>
          <p14:tracePt t="75713" x="6419850" y="3660775"/>
          <p14:tracePt t="75730" x="6429375" y="3544888"/>
          <p14:tracePt t="75747" x="6456363" y="3411538"/>
          <p14:tracePt t="75763" x="6473825" y="3276600"/>
          <p14:tracePt t="75780" x="6491288" y="3125788"/>
          <p14:tracePt t="75797" x="6491288" y="3000375"/>
          <p14:tracePt t="75814" x="6491288" y="2894013"/>
          <p14:tracePt t="75831" x="6491288" y="2822575"/>
          <p14:tracePt t="75847" x="6465888" y="2751138"/>
          <p14:tracePt t="75864" x="6438900" y="2714625"/>
          <p14:tracePt t="75881" x="6367463" y="2643188"/>
          <p14:tracePt t="75897" x="6296025" y="2616200"/>
          <p14:tracePt t="75914" x="6251575" y="2598738"/>
          <p14:tracePt t="75931" x="6197600" y="2589213"/>
          <p14:tracePt t="75948" x="6161088" y="2581275"/>
          <p14:tracePt t="75964" x="6116638" y="2562225"/>
          <p14:tracePt t="75982" x="6089650" y="2554288"/>
          <p14:tracePt t="75998" x="6037263" y="2544763"/>
          <p14:tracePt t="76015" x="5991225" y="2544763"/>
          <p14:tracePt t="76031" x="5956300" y="2536825"/>
          <p14:tracePt t="76048" x="5902325" y="2536825"/>
          <p14:tracePt t="76065" x="5857875" y="2517775"/>
          <p14:tracePt t="76082" x="5768975" y="2517775"/>
          <p14:tracePt t="76098" x="5724525" y="2517775"/>
          <p14:tracePt t="76115" x="5680075" y="2517775"/>
          <p14:tracePt t="76132" x="5634038" y="2517775"/>
          <p14:tracePt t="76149" x="5572125" y="2536825"/>
          <p14:tracePt t="76165" x="5518150" y="2554288"/>
          <p14:tracePt t="76182" x="5465763" y="2581275"/>
          <p14:tracePt t="76199" x="5384800" y="2608263"/>
          <p14:tracePt t="76216" x="5286375" y="2652713"/>
          <p14:tracePt t="76233" x="5108575" y="2732088"/>
          <p14:tracePt t="76249" x="4956175" y="2786063"/>
          <p14:tracePt t="76266" x="4795838" y="2847975"/>
          <p14:tracePt t="76283" x="4679950" y="2884488"/>
          <p14:tracePt t="76299" x="4581525" y="2911475"/>
          <p14:tracePt t="76316" x="4518025" y="2946400"/>
          <p14:tracePt t="76333" x="4456113" y="2965450"/>
          <p14:tracePt t="76350" x="4375150" y="2990850"/>
          <p14:tracePt t="76366" x="4286250" y="3027363"/>
          <p14:tracePt t="76383" x="4197350" y="3071813"/>
          <p14:tracePt t="76400" x="4098925" y="3152775"/>
          <p14:tracePt t="76417" x="3965575" y="3251200"/>
          <p14:tracePt t="76433" x="3919538" y="3295650"/>
          <p14:tracePt t="76450" x="3884613" y="3357563"/>
          <p14:tracePt t="76467" x="3848100" y="3402013"/>
          <p14:tracePt t="76484" x="3813175" y="3446463"/>
          <p14:tracePt t="76500" x="3795713" y="3482975"/>
          <p14:tracePt t="76517" x="3786188" y="3517900"/>
          <p14:tracePt t="76534" x="3768725" y="3536950"/>
          <p14:tracePt t="76551" x="3759200" y="3571875"/>
          <p14:tracePt t="76567" x="3751263" y="3608388"/>
          <p14:tracePt t="76584" x="3732213" y="3633788"/>
          <p14:tracePt t="76601" x="3732213" y="3705225"/>
          <p14:tracePt t="76618" x="3714750" y="3759200"/>
          <p14:tracePt t="76634" x="3714750" y="3803650"/>
          <p14:tracePt t="76651" x="3714750" y="3848100"/>
          <p14:tracePt t="76668" x="3714750" y="3902075"/>
          <p14:tracePt t="76685" x="3714750" y="3956050"/>
          <p14:tracePt t="76701" x="3714750" y="4010025"/>
          <p14:tracePt t="76718" x="3714750" y="4062413"/>
          <p14:tracePt t="76735" x="3714750" y="4108450"/>
          <p14:tracePt t="76752" x="3714750" y="4152900"/>
          <p14:tracePt t="76768" x="3714750" y="4170363"/>
          <p14:tracePt t="76785" x="3732213" y="4232275"/>
          <p14:tracePt t="76802" x="3741738" y="4251325"/>
          <p14:tracePt t="76819" x="3741738" y="4259263"/>
          <p14:tracePt t="76835" x="3741738" y="4286250"/>
          <p14:tracePt t="76852" x="3751263" y="4313238"/>
          <p14:tracePt t="76869" x="3751263" y="4340225"/>
          <p14:tracePt t="76886" x="3759200" y="4367213"/>
          <p14:tracePt t="76902" x="3759200" y="4394200"/>
          <p14:tracePt t="76919" x="3759200" y="4411663"/>
          <p14:tracePt t="76936" x="3768725" y="4429125"/>
          <p14:tracePt t="76953" x="3768725" y="4446588"/>
          <p14:tracePt t="76969" x="3768725" y="4483100"/>
          <p14:tracePt t="76986" x="3776663" y="4500563"/>
          <p14:tracePt t="77003" x="3776663" y="4518025"/>
          <p14:tracePt t="77020" x="3786188" y="4554538"/>
          <p14:tracePt t="77036" x="3795713" y="4572000"/>
          <p14:tracePt t="77053" x="3803650" y="4608513"/>
          <p14:tracePt t="77070" x="3822700" y="4633913"/>
          <p14:tracePt t="77087" x="3830638" y="4679950"/>
          <p14:tracePt t="77103" x="3848100" y="4724400"/>
          <p14:tracePt t="77120" x="3875088" y="4776788"/>
          <p14:tracePt t="77137" x="3919538" y="4848225"/>
          <p14:tracePt t="77154" x="3946525" y="4884738"/>
          <p14:tracePt t="77170" x="3965575" y="4911725"/>
          <p14:tracePt t="77187" x="3983038" y="4956175"/>
          <p14:tracePt t="77204" x="4000500" y="4965700"/>
          <p14:tracePt t="77221" x="4010025" y="4991100"/>
          <p14:tracePt t="77237" x="4037013" y="5018088"/>
          <p14:tracePt t="77254" x="4054475" y="5037138"/>
          <p14:tracePt t="77271" x="4089400" y="5054600"/>
          <p14:tracePt t="77288" x="4125913" y="5062538"/>
          <p14:tracePt t="77305" x="4160838" y="5081588"/>
          <p14:tracePt t="77321" x="4224338" y="5081588"/>
          <p14:tracePt t="77338" x="4295775" y="5081588"/>
          <p14:tracePt t="77355" x="4357688" y="5081588"/>
          <p14:tracePt t="77371" x="4456113" y="5081588"/>
          <p14:tracePt t="77388" x="4518025" y="5062538"/>
          <p14:tracePt t="77405" x="4652963" y="5045075"/>
          <p14:tracePt t="77422" x="4786313" y="5037138"/>
          <p14:tracePt t="77439" x="4911725" y="5010150"/>
          <p14:tracePt t="77455" x="5062538" y="4983163"/>
          <p14:tracePt t="77472" x="5160963" y="4965700"/>
          <p14:tracePt t="77489" x="5303838" y="4929188"/>
          <p14:tracePt t="77505" x="5500688" y="4803775"/>
          <p14:tracePt t="77522" x="5608638" y="4687888"/>
          <p14:tracePt t="77539" x="5670550" y="4537075"/>
          <p14:tracePt t="77556" x="5732463" y="4348163"/>
          <p14:tracePt t="77573" x="5776913" y="4179888"/>
          <p14:tracePt t="77589" x="5803900" y="4000500"/>
          <p14:tracePt t="77606" x="5840413" y="3822700"/>
          <p14:tracePt t="77623" x="5840413" y="3660775"/>
          <p14:tracePt t="77640" x="5840413" y="3473450"/>
          <p14:tracePt t="77656" x="5840413" y="3303588"/>
          <p14:tracePt t="77673" x="5840413" y="3054350"/>
          <p14:tracePt t="77690" x="5840413" y="2874963"/>
          <p14:tracePt t="77706" x="5840413" y="2687638"/>
          <p14:tracePt t="77723" x="5840413" y="2544763"/>
          <p14:tracePt t="77740" x="5822950" y="2411413"/>
          <p14:tracePt t="77757" x="5813425" y="2322513"/>
          <p14:tracePt t="77774" x="5786438" y="2268538"/>
          <p14:tracePt t="77790" x="5768975" y="2241550"/>
          <p14:tracePt t="77807" x="5759450" y="2232025"/>
          <p14:tracePt t="77841" x="5741988" y="2214563"/>
          <p14:tracePt t="77857" x="5732463" y="2214563"/>
          <p14:tracePt t="77874" x="5705475" y="2214563"/>
          <p14:tracePt t="77891" x="5697538" y="2214563"/>
          <p14:tracePt t="77908" x="5688013" y="2214563"/>
          <p14:tracePt t="78153" x="5670550" y="2214563"/>
          <p14:tracePt t="78162" x="5634038" y="2232025"/>
          <p14:tracePt t="78169" x="5554663" y="2241550"/>
          <p14:tracePt t="78178" x="5456238" y="2268538"/>
          <p14:tracePt t="78192" x="5330825" y="2286000"/>
          <p14:tracePt t="78209" x="4813300" y="2374900"/>
          <p14:tracePt t="78226" x="4670425" y="2374900"/>
          <p14:tracePt t="78243" x="4589463" y="2393950"/>
          <p14:tracePt t="78259" x="4500563" y="2393950"/>
          <p14:tracePt t="78276" x="4340225" y="2393950"/>
          <p14:tracePt t="78293" x="4133850" y="2393950"/>
          <p14:tracePt t="78310" x="3965575" y="2339975"/>
          <p14:tracePt t="78326" x="3776663" y="2232025"/>
          <p14:tracePt t="78343" x="3589338" y="2089150"/>
          <p14:tracePt t="78345" x="3500438" y="2027238"/>
          <p14:tracePt t="78360" x="3375025" y="1946275"/>
          <p14:tracePt t="78377" x="3197225" y="1785938"/>
          <p14:tracePt t="78393" x="2990850" y="1608138"/>
          <p14:tracePt t="78410" x="2847975" y="1509713"/>
          <p14:tracePt t="78427" x="2697163" y="1419225"/>
          <p14:tracePt t="78444" x="2554288" y="1347788"/>
          <p14:tracePt t="78460" x="2419350" y="1268413"/>
          <p14:tracePt t="78477" x="2322513" y="1250950"/>
          <p14:tracePt t="78494" x="2214563" y="1204913"/>
          <p14:tracePt t="78511" x="2116138" y="1179513"/>
          <p14:tracePt t="78527" x="2027238" y="1143000"/>
          <p14:tracePt t="78544" x="1938338" y="1108075"/>
          <p14:tracePt t="78561" x="1893888" y="1071563"/>
          <p14:tracePt t="78578" x="1785938" y="990600"/>
          <p14:tracePt t="78595" x="1714500" y="938213"/>
          <p14:tracePt t="78611" x="1660525" y="884238"/>
          <p14:tracePt t="78628" x="1608138" y="839788"/>
          <p14:tracePt t="78645" x="1544638" y="795338"/>
          <p14:tracePt t="78661" x="1509713" y="758825"/>
          <p14:tracePt t="78678" x="1473200" y="714375"/>
          <p14:tracePt t="78695" x="1465263" y="696913"/>
          <p14:tracePt t="78712" x="1446213" y="679450"/>
          <p14:tracePt t="78729" x="1428750" y="660400"/>
          <p14:tracePt t="78745" x="1411288" y="652463"/>
          <p14:tracePt t="78762" x="1393825" y="642938"/>
          <p14:tracePt t="78779" x="1374775" y="633413"/>
          <p14:tracePt t="78795" x="1347788" y="625475"/>
          <p14:tracePt t="78812" x="1295400" y="608013"/>
          <p14:tracePt t="78829" x="1231900" y="581025"/>
          <p14:tracePt t="78846" x="1160463" y="554038"/>
          <p14:tracePt t="78862" x="1098550" y="536575"/>
          <p14:tracePt t="78879" x="1036638" y="509588"/>
          <p14:tracePt t="78896" x="1000125" y="500063"/>
          <p14:tracePt t="78913" x="973138" y="490538"/>
          <p14:tracePt t="78929" x="946150" y="482600"/>
          <p14:tracePt t="78946" x="928688" y="473075"/>
          <p14:tracePt t="78963" x="919163" y="465138"/>
          <p14:tracePt t="78980" x="893763" y="465138"/>
          <p14:tracePt t="78997" x="874713" y="446088"/>
          <p14:tracePt t="79013" x="847725" y="446088"/>
          <p14:tracePt t="79030" x="803275" y="428625"/>
          <p14:tracePt t="79047" x="785813" y="419100"/>
          <p14:tracePt t="79063" x="741363" y="401638"/>
          <p14:tracePt t="79080" x="714375" y="393700"/>
          <p14:tracePt t="79097" x="669925" y="374650"/>
          <p14:tracePt t="79114" x="652463" y="3571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6EF4E9-571B-4014-8471-5D4E01574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Costing models need to be structured to reflect the institutional environment </a:t>
            </a:r>
          </a:p>
          <a:p>
            <a:r>
              <a:rPr lang="en-US" dirty="0"/>
              <a:t>So the costing model may need to calculate costs by:</a:t>
            </a:r>
          </a:p>
          <a:p>
            <a:pPr lvl="1"/>
            <a:r>
              <a:rPr lang="en-US" dirty="0"/>
              <a:t>sphere of government, </a:t>
            </a:r>
          </a:p>
          <a:p>
            <a:pPr lvl="1"/>
            <a:r>
              <a:rPr lang="en-US" dirty="0"/>
              <a:t>individual province or municipality, </a:t>
            </a:r>
          </a:p>
          <a:p>
            <a:pPr lvl="1"/>
            <a:r>
              <a:rPr lang="en-US" dirty="0"/>
              <a:t>different national and provincial departments, </a:t>
            </a:r>
          </a:p>
          <a:p>
            <a:pPr lvl="1"/>
            <a:r>
              <a:rPr lang="en-US" dirty="0"/>
              <a:t>public entities, </a:t>
            </a:r>
          </a:p>
          <a:p>
            <a:pPr lvl="1"/>
            <a:r>
              <a:rPr lang="en-US" dirty="0"/>
              <a:t>non-governmental </a:t>
            </a:r>
            <a:r>
              <a:rPr lang="en-US" dirty="0" err="1"/>
              <a:t>organisations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and sometimes even private sector entities and individuals. 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5D15-F09F-4FCC-AA5F-613BEA3FE6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6884A6-B473-4141-80D5-011842F9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 the institutional context of programme delivery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8AEFDB-B3D5-48DD-B581-A332E842FB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67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70"/>
    </mc:Choice>
    <mc:Fallback>
      <p:transition spd="slow" advTm="4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1305" x="26988" y="366713"/>
          <p14:tracePt t="1322" x="17463" y="374650"/>
          <p14:tracePt t="1346" x="9525" y="393700"/>
          <p14:tracePt t="1356" x="0" y="411163"/>
          <p14:tracePt t="1372" x="0" y="419100"/>
          <p14:tracePt t="1390" x="0" y="438150"/>
          <p14:tracePt t="1406" x="0" y="465138"/>
          <p14:tracePt t="1423" x="0" y="482600"/>
          <p14:tracePt t="1440" x="0" y="500063"/>
          <p14:tracePt t="1457" x="0" y="509588"/>
          <p14:tracePt t="1473" x="0" y="517525"/>
          <p14:tracePt t="1763" x="0" y="536575"/>
          <p14:tracePt t="1771" x="0" y="544513"/>
          <p14:tracePt t="1779" x="0" y="554038"/>
          <p14:tracePt t="1795" x="0" y="571500"/>
          <p14:tracePt t="1808" x="0" y="581025"/>
          <p14:tracePt t="1825" x="0" y="608013"/>
          <p14:tracePt t="1841" x="0" y="615950"/>
          <p14:tracePt t="1858" x="0" y="642938"/>
          <p14:tracePt t="1875" x="0" y="652463"/>
          <p14:tracePt t="1892" x="0" y="669925"/>
          <p14:tracePt t="1909" x="0" y="704850"/>
          <p14:tracePt t="1926" x="0" y="714375"/>
          <p14:tracePt t="1942" x="0" y="741363"/>
          <p14:tracePt t="1959" x="0" y="776288"/>
          <p14:tracePt t="1976" x="0" y="822325"/>
          <p14:tracePt t="1992" x="0" y="874713"/>
          <p14:tracePt t="2009" x="0" y="938213"/>
          <p14:tracePt t="2026" x="0" y="965200"/>
          <p14:tracePt t="2043" x="0" y="1017588"/>
          <p14:tracePt t="2059" x="0" y="1027113"/>
          <p14:tracePt t="2076" x="0" y="1044575"/>
          <p14:tracePt t="2092" x="0" y="1054100"/>
          <p14:tracePt t="2126" x="0" y="1062038"/>
          <p14:tracePt t="2143" x="0" y="1071563"/>
          <p14:tracePt t="2159" x="0" y="1081088"/>
          <p14:tracePt t="2176" x="0" y="1089025"/>
          <p14:tracePt t="2193" x="0" y="1098550"/>
          <p14:tracePt t="2210" x="0" y="1108075"/>
          <p14:tracePt t="2572" x="0" y="1098550"/>
          <p14:tracePt t="2666" x="0" y="1089025"/>
          <p14:tracePt t="2683" x="0" y="1081088"/>
          <p14:tracePt t="2699" x="0" y="1062038"/>
          <p14:tracePt t="2706" x="0" y="1044575"/>
          <p14:tracePt t="2722" x="0" y="1027113"/>
          <p14:tracePt t="2731" x="0" y="1009650"/>
          <p14:tracePt t="2746" x="0" y="1000125"/>
          <p14:tracePt t="2763" x="0" y="982663"/>
          <p14:tracePt t="2780" x="0" y="965200"/>
          <p14:tracePt t="2797" x="0" y="946150"/>
          <p14:tracePt t="2813" x="0" y="938213"/>
          <p14:tracePt t="2830" x="0" y="919163"/>
          <p14:tracePt t="2847" x="0" y="911225"/>
          <p14:tracePt t="2899" x="0" y="893763"/>
          <p14:tracePt t="3669" x="0" y="884238"/>
          <p14:tracePt t="3685" x="0" y="874713"/>
          <p14:tracePt t="3691" x="0" y="866775"/>
          <p14:tracePt t="3701" x="0" y="857250"/>
          <p14:tracePt t="3717" x="0" y="830263"/>
          <p14:tracePt t="3734" x="0" y="803275"/>
          <p14:tracePt t="3751" x="0" y="776288"/>
          <p14:tracePt t="3768" x="0" y="750888"/>
          <p14:tracePt t="3785" x="0" y="723900"/>
          <p14:tracePt t="3801" x="0" y="687388"/>
          <p14:tracePt t="3818" x="0" y="652463"/>
          <p14:tracePt t="3835" x="9525" y="633413"/>
          <p14:tracePt t="3851" x="9525" y="615950"/>
          <p14:tracePt t="3868" x="17463" y="588963"/>
          <p14:tracePt t="3885" x="26988" y="571500"/>
          <p14:tracePt t="3902" x="26988" y="561975"/>
          <p14:tracePt t="3919" x="26988" y="544513"/>
          <p14:tracePt t="3936" x="36513" y="527050"/>
          <p14:tracePt t="3952" x="44450" y="517525"/>
          <p14:tracePt t="3969" x="44450" y="509588"/>
          <p14:tracePt t="3985" x="61913" y="473075"/>
          <p14:tracePt t="4003" x="80963" y="455613"/>
          <p14:tracePt t="4019" x="80963" y="438150"/>
          <p14:tracePt t="4036" x="98425" y="411163"/>
          <p14:tracePt t="4053" x="98425" y="401638"/>
          <p14:tracePt t="4070" x="98425" y="393700"/>
          <p14:tracePt t="4103" x="98425" y="374650"/>
          <p14:tracePt t="4119" x="98425" y="3667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69AC3A-4ED1-4FB0-B6F6-3C7296A13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Keep asking yourself: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ZA" sz="2100" b="1" dirty="0">
                <a:solidFill>
                  <a:srgbClr val="FF0000"/>
                </a:solidFill>
              </a:rPr>
              <a:t>What are the key policy questions that this model </a:t>
            </a:r>
            <a:br>
              <a:rPr lang="en-ZA" sz="2100" b="1" dirty="0">
                <a:solidFill>
                  <a:srgbClr val="FF0000"/>
                </a:solidFill>
              </a:rPr>
            </a:br>
            <a:r>
              <a:rPr lang="en-ZA" sz="2100" b="1" dirty="0">
                <a:solidFill>
                  <a:srgbClr val="FF0000"/>
                </a:solidFill>
              </a:rPr>
              <a:t>should be able to answer?</a:t>
            </a:r>
          </a:p>
          <a:p>
            <a:r>
              <a:rPr lang="en-ZA" dirty="0"/>
              <a:t>Then design the model so that it can be used to ask and answer those questions quickly and easily</a:t>
            </a:r>
          </a:p>
          <a:p>
            <a:pPr lvl="1"/>
            <a:r>
              <a:rPr lang="en-ZA" dirty="0"/>
              <a:t>develop short-cut methods of asking and answering</a:t>
            </a:r>
          </a:p>
          <a:p>
            <a:pPr lvl="2"/>
            <a:r>
              <a:rPr lang="en-ZA" dirty="0"/>
              <a:t>e.g. toggling a few buttons/numbers on one sheet</a:t>
            </a:r>
          </a:p>
          <a:p>
            <a:pPr lvl="1"/>
            <a:r>
              <a:rPr lang="en-ZA" dirty="0"/>
              <a:t>set this up in a front ‘policy choices’ sheet</a:t>
            </a:r>
          </a:p>
          <a:p>
            <a:pPr lvl="1"/>
            <a:r>
              <a:rPr lang="en-ZA" dirty="0"/>
              <a:t>use graphs (that are simple)…to present answers</a:t>
            </a:r>
          </a:p>
          <a:p>
            <a:r>
              <a:rPr lang="en-ZA" dirty="0"/>
              <a:t>Policy-makers want answers to a limited number of questions</a:t>
            </a:r>
          </a:p>
          <a:p>
            <a:pPr lvl="1"/>
            <a:r>
              <a:rPr lang="en-ZA" dirty="0"/>
              <a:t>the trick is to </a:t>
            </a:r>
            <a:r>
              <a:rPr lang="en-ZA" dirty="0">
                <a:solidFill>
                  <a:srgbClr val="0070C0"/>
                </a:solidFill>
              </a:rPr>
              <a:t>answer each question in the</a:t>
            </a:r>
            <a:r>
              <a:rPr lang="en-ZA" dirty="0"/>
              <a:t> </a:t>
            </a:r>
            <a:r>
              <a:rPr lang="en-ZA" i="1" dirty="0">
                <a:solidFill>
                  <a:srgbClr val="0070C0"/>
                </a:solidFill>
              </a:rPr>
              <a:t>way it is asked</a:t>
            </a:r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F2FC62-EB89-4656-B551-3AA4AD950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42B672-24EC-4C4D-B59E-E4412E80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Keep focussed on the key policy questions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E2D9D7-DCAA-4ED6-862A-8DAC05F8D1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75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95"/>
    </mc:Choice>
    <mc:Fallback>
      <p:transition spd="slow" advTm="69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  <p:extLst>
    <p:ext uri="{3A86A75C-4F4B-4683-9AE1-C65F6400EC91}">
      <p14:laserTraceLst xmlns:p14="http://schemas.microsoft.com/office/powerpoint/2010/main">
        <p14:tracePtLst>
          <p14:tracePt t="879" x="53975" y="374650"/>
          <p14:tracePt t="902" x="53975" y="393700"/>
          <p14:tracePt t="911" x="53975" y="411163"/>
          <p14:tracePt t="927" x="53975" y="428625"/>
          <p14:tracePt t="934" x="53975" y="446088"/>
          <p14:tracePt t="943" x="53975" y="465138"/>
          <p14:tracePt t="958" x="53975" y="509588"/>
          <p14:tracePt t="974" x="53975" y="544513"/>
          <p14:tracePt t="991" x="53975" y="581025"/>
          <p14:tracePt t="1008" x="53975" y="625475"/>
          <p14:tracePt t="1025" x="53975" y="652463"/>
          <p14:tracePt t="1041" x="53975" y="696913"/>
          <p14:tracePt t="1058" x="61913" y="758825"/>
          <p14:tracePt t="1075" x="80963" y="822325"/>
          <p14:tracePt t="1092" x="88900" y="884238"/>
          <p14:tracePt t="1108" x="98425" y="946150"/>
          <p14:tracePt t="1125" x="98425" y="1036638"/>
          <p14:tracePt t="1142" x="115888" y="1143000"/>
          <p14:tracePt t="1159" x="142875" y="1303338"/>
          <p14:tracePt t="1175" x="169863" y="1428750"/>
          <p14:tracePt t="1192" x="204788" y="1562100"/>
          <p14:tracePt t="1209" x="231775" y="1714500"/>
          <p14:tracePt t="1226" x="303213" y="1893888"/>
          <p14:tracePt t="1243" x="401638" y="2108200"/>
          <p14:tracePt t="1259" x="500063" y="2276475"/>
          <p14:tracePt t="1276" x="588963" y="2411413"/>
          <p14:tracePt t="1293" x="669925" y="2544763"/>
          <p14:tracePt t="1310" x="741363" y="2679700"/>
          <p14:tracePt t="1326" x="884238" y="2840038"/>
          <p14:tracePt t="1343" x="938213" y="2901950"/>
          <p14:tracePt t="1360" x="1009650" y="2982913"/>
          <p14:tracePt t="1377" x="1089025" y="3027363"/>
          <p14:tracePt t="1394" x="1133475" y="3044825"/>
          <p14:tracePt t="1410" x="1179513" y="3071813"/>
          <p14:tracePt t="1427" x="1250950" y="3089275"/>
          <p14:tracePt t="1444" x="1312863" y="3116263"/>
          <p14:tracePt t="1461" x="1411288" y="3143250"/>
          <p14:tracePt t="1478" x="1608138" y="3197225"/>
          <p14:tracePt t="1494" x="1768475" y="3251200"/>
          <p14:tracePt t="1511" x="1990725" y="3322638"/>
          <p14:tracePt t="1527" x="2214563" y="3375025"/>
          <p14:tracePt t="1544" x="2490788" y="3429000"/>
          <p14:tracePt t="1561" x="2803525" y="3465513"/>
          <p14:tracePt t="1578" x="3054350" y="3500438"/>
          <p14:tracePt t="1594" x="3295650" y="3490913"/>
          <p14:tracePt t="1611" x="3465513" y="3438525"/>
          <p14:tracePt t="1628" x="3598863" y="3330575"/>
          <p14:tracePt t="1644" x="3670300" y="3241675"/>
          <p14:tracePt t="1661" x="3724275" y="3125788"/>
          <p14:tracePt t="1678" x="3751263" y="2982913"/>
          <p14:tracePt t="1695" x="3768725" y="2919413"/>
          <p14:tracePt t="1711" x="3768725" y="2847975"/>
          <p14:tracePt t="1728" x="3768725" y="2786063"/>
          <p14:tracePt t="1745" x="3768725" y="2741613"/>
          <p14:tracePt t="1762" x="3768725" y="2679700"/>
          <p14:tracePt t="1778" x="3768725" y="2625725"/>
          <p14:tracePt t="1795" x="3768725" y="2581275"/>
          <p14:tracePt t="1812" x="3768725" y="2517775"/>
          <p14:tracePt t="1829" x="3768725" y="2455863"/>
          <p14:tracePt t="1846" x="3768725" y="2357438"/>
          <p14:tracePt t="1862" x="3768725" y="2295525"/>
          <p14:tracePt t="1879" x="3768725" y="2232025"/>
          <p14:tracePt t="1896" x="3768725" y="2187575"/>
          <p14:tracePt t="1912" x="3768725" y="2133600"/>
          <p14:tracePt t="1929" x="3759200" y="2089150"/>
          <p14:tracePt t="1946" x="3724275" y="2044700"/>
          <p14:tracePt t="1963" x="3714750" y="2027238"/>
          <p14:tracePt t="1979" x="3714750" y="2009775"/>
          <p14:tracePt t="1996" x="3705225" y="2000250"/>
          <p14:tracePt t="2013" x="3660775" y="2000250"/>
          <p14:tracePt t="2030" x="3482975" y="2000250"/>
          <p14:tracePt t="2046" x="3313113" y="2009775"/>
          <p14:tracePt t="2063" x="3108325" y="2036763"/>
          <p14:tracePt t="2080" x="2894013" y="2062163"/>
          <p14:tracePt t="2097" x="2705100" y="2062163"/>
          <p14:tracePt t="2114" x="2536825" y="2062163"/>
          <p14:tracePt t="2130" x="2374900" y="2062163"/>
          <p14:tracePt t="2147" x="2232025" y="2062163"/>
          <p14:tracePt t="2164" x="2081213" y="2062163"/>
          <p14:tracePt t="2180" x="1973263" y="2062163"/>
          <p14:tracePt t="2197" x="1911350" y="2062163"/>
          <p14:tracePt t="2214" x="1847850" y="2062163"/>
          <p14:tracePt t="2231" x="1839913" y="2062163"/>
          <p14:tracePt t="2247" x="1822450" y="2062163"/>
          <p14:tracePt t="2264" x="1803400" y="2062163"/>
          <p14:tracePt t="2281" x="1776413" y="2062163"/>
          <p14:tracePt t="2298" x="1741488" y="2062163"/>
          <p14:tracePt t="2315" x="1687513" y="2062163"/>
          <p14:tracePt t="2332" x="1625600" y="2062163"/>
          <p14:tracePt t="2348" x="1554163" y="2044700"/>
          <p14:tracePt t="2365" x="1411288" y="2009775"/>
          <p14:tracePt t="2382" x="1133475" y="1928813"/>
          <p14:tracePt t="2399" x="884238" y="1857375"/>
          <p14:tracePt t="2415" x="741363" y="1803400"/>
          <p14:tracePt t="2432" x="696913" y="1785938"/>
          <p14:tracePt t="2449" x="679450" y="1776413"/>
          <p14:tracePt t="2483" x="669925" y="1758950"/>
          <p14:tracePt t="2516" x="660400" y="1741488"/>
          <p14:tracePt t="2533" x="652463" y="1741488"/>
          <p14:tracePt t="2540" x="642938" y="1731963"/>
          <p14:tracePt t="2551" x="625475" y="1724025"/>
          <p14:tracePt t="2566" x="598488" y="1714500"/>
          <p14:tracePt t="2583" x="581025" y="1697038"/>
          <p14:tracePt t="2672" x="571500" y="1697038"/>
          <p14:tracePt t="2680" x="561975" y="1687513"/>
          <p14:tracePt t="2688" x="544513" y="1652588"/>
          <p14:tracePt t="2700" x="517525" y="1616075"/>
          <p14:tracePt t="2717" x="465138" y="1482725"/>
          <p14:tracePt t="2733" x="384175" y="1312863"/>
          <p14:tracePt t="2750" x="276225" y="1089025"/>
          <p14:tracePt t="2767" x="241300" y="982663"/>
          <p14:tracePt t="2784" x="223838" y="928688"/>
          <p14:tracePt t="2800" x="223838" y="893763"/>
          <p14:tracePt t="2817" x="223838" y="857250"/>
          <p14:tracePt t="2834" x="223838" y="839788"/>
          <p14:tracePt t="2851" x="223838" y="803275"/>
          <p14:tracePt t="2867" x="241300" y="758825"/>
          <p14:tracePt t="2884" x="241300" y="731838"/>
          <p14:tracePt t="2901" x="241300" y="687388"/>
          <p14:tracePt t="2918" x="241300" y="625475"/>
          <p14:tracePt t="2934" x="241300" y="615950"/>
          <p14:tracePt t="2951" x="241300" y="598488"/>
          <p14:tracePt t="2968" x="241300" y="581025"/>
          <p14:tracePt t="2985" x="241300" y="561975"/>
          <p14:tracePt t="3001" x="241300" y="554038"/>
          <p14:tracePt t="3018" x="241300" y="536575"/>
          <p14:tracePt t="3052" x="241300" y="509588"/>
          <p14:tracePt t="3068" x="241300" y="500063"/>
          <p14:tracePt t="3085" x="231775" y="482600"/>
          <p14:tracePt t="3102" x="223838" y="455613"/>
          <p14:tracePt t="3119" x="214313" y="411163"/>
          <p14:tracePt t="3135" x="204788" y="384175"/>
          <p14:tracePt t="3152" x="204788" y="339725"/>
          <p14:tracePt t="51357" x="250825" y="366713"/>
          <p14:tracePt t="51358" x="295275" y="401638"/>
          <p14:tracePt t="51366" x="357188" y="446088"/>
          <p14:tracePt t="51381" x="446088" y="536575"/>
          <p14:tracePt t="51396" x="615950" y="679450"/>
          <p14:tracePt t="51413" x="785813" y="803275"/>
          <p14:tracePt t="51430" x="928688" y="928688"/>
          <p14:tracePt t="51447" x="1143000" y="1044575"/>
          <p14:tracePt t="51463" x="1295400" y="1089025"/>
          <p14:tracePt t="51480" x="1438275" y="1116013"/>
          <p14:tracePt t="51497" x="1536700" y="1116013"/>
          <p14:tracePt t="51514" x="1608138" y="1125538"/>
          <p14:tracePt t="51530" x="1652588" y="1143000"/>
          <p14:tracePt t="51547" x="1679575" y="1152525"/>
          <p14:tracePt t="51564" x="1697038" y="1169988"/>
          <p14:tracePt t="51581" x="1704975" y="1179513"/>
          <p14:tracePt t="51583" x="1714500" y="1196975"/>
          <p14:tracePt t="51597" x="1741488" y="1214438"/>
          <p14:tracePt t="51614" x="1803400" y="1258888"/>
          <p14:tracePt t="51631" x="1866900" y="1303338"/>
          <p14:tracePt t="51648" x="1946275" y="1357313"/>
          <p14:tracePt t="51664" x="2027238" y="1393825"/>
          <p14:tracePt t="51681" x="2098675" y="1446213"/>
          <p14:tracePt t="51698" x="2160588" y="1509713"/>
          <p14:tracePt t="51715" x="2197100" y="1589088"/>
          <p14:tracePt t="51732" x="2224088" y="1687513"/>
          <p14:tracePt t="51748" x="2251075" y="1795463"/>
          <p14:tracePt t="51765" x="2295525" y="1919288"/>
          <p14:tracePt t="51783" x="2347913" y="2108200"/>
          <p14:tracePt t="51799" x="2384425" y="2251075"/>
          <p14:tracePt t="51815" x="2438400" y="2428875"/>
          <p14:tracePt t="51833" x="2500313" y="2598738"/>
          <p14:tracePt t="51849" x="2554288" y="2768600"/>
          <p14:tracePt t="51866" x="2616200" y="2928938"/>
          <p14:tracePt t="51883" x="2670175" y="3036888"/>
          <p14:tracePt t="51899" x="2705100" y="3098800"/>
          <p14:tracePt t="51916" x="2714625" y="3108325"/>
          <p14:tracePt t="52121" x="2705100" y="3098800"/>
          <p14:tracePt t="52128" x="2687638" y="3081338"/>
          <p14:tracePt t="52137" x="2670175" y="3054350"/>
          <p14:tracePt t="52150" x="2625725" y="3009900"/>
          <p14:tracePt t="52167" x="2581275" y="2955925"/>
          <p14:tracePt t="52374" x="2571750" y="2946400"/>
          <p14:tracePt t="52406" x="2571750" y="2955925"/>
          <p14:tracePt t="52414" x="2571750" y="2973388"/>
          <p14:tracePt t="52422" x="2571750" y="3000375"/>
          <p14:tracePt t="52435" x="2571750" y="3017838"/>
          <p14:tracePt t="52452" x="2581275" y="3036888"/>
          <p14:tracePt t="52469" x="2616200" y="3062288"/>
          <p14:tracePt t="52485" x="2643188" y="3081338"/>
          <p14:tracePt t="52502" x="2679700" y="3125788"/>
          <p14:tracePt t="52519" x="2705100" y="3170238"/>
          <p14:tracePt t="52536" x="2759075" y="3232150"/>
          <p14:tracePt t="52552" x="2795588" y="3259138"/>
          <p14:tracePt t="52569" x="2830513" y="3295650"/>
          <p14:tracePt t="52587" x="2847975" y="3313113"/>
          <p14:tracePt t="52591" x="2867025" y="3330575"/>
          <p14:tracePt t="52603" x="2874963" y="3340100"/>
          <p14:tracePt t="52619" x="2911475" y="3375025"/>
          <p14:tracePt t="52636" x="2928938" y="3402013"/>
          <p14:tracePt t="52653" x="2965450" y="3446463"/>
          <p14:tracePt t="52670" x="2990850" y="3490913"/>
          <p14:tracePt t="52686" x="3009900" y="3509963"/>
          <p14:tracePt t="52703" x="3027363" y="3544888"/>
          <p14:tracePt t="52720" x="3044825" y="3571875"/>
          <p14:tracePt t="52736" x="3044825" y="3581400"/>
          <p14:tracePt t="52753" x="3054350" y="3598863"/>
          <p14:tracePt t="52770" x="3062288" y="3616325"/>
          <p14:tracePt t="52788" x="3071813" y="3625850"/>
          <p14:tracePt t="52804" x="3071813" y="3633788"/>
          <p14:tracePt t="52823" x="3071813" y="3643313"/>
          <p14:tracePt t="52849" x="3081338" y="3652838"/>
          <p14:tracePt t="52863" x="3089275" y="3660775"/>
          <p14:tracePt t="52912" x="3089275" y="3679825"/>
          <p14:tracePt t="52978" x="3089275" y="3687763"/>
          <p14:tracePt t="53040" x="3081338" y="3687763"/>
          <p14:tracePt t="53145" x="3062288" y="3687763"/>
          <p14:tracePt t="53175" x="3044825" y="3687763"/>
          <p14:tracePt t="53200" x="3017838" y="3687763"/>
          <p14:tracePt t="53215" x="3000375" y="3670300"/>
          <p14:tracePt t="53230" x="2990850" y="3670300"/>
          <p14:tracePt t="53246" x="2973388" y="3652838"/>
          <p14:tracePt t="53254" x="2946400" y="3652838"/>
          <p14:tracePt t="53262" x="2938463" y="3633788"/>
          <p14:tracePt t="53273" x="2919413" y="3625850"/>
          <p14:tracePt t="53290" x="2884488" y="3598863"/>
          <p14:tracePt t="53306" x="2847975" y="3571875"/>
          <p14:tracePt t="53323" x="2813050" y="3544888"/>
          <p14:tracePt t="53340" x="2786063" y="3517900"/>
          <p14:tracePt t="53606" x="2776538" y="3517900"/>
          <p14:tracePt t="53646" x="2768600" y="3509963"/>
          <p14:tracePt t="53654" x="2768600" y="3482975"/>
          <p14:tracePt t="53662" x="2768600" y="3455988"/>
          <p14:tracePt t="53675" x="2768600" y="3438525"/>
          <p14:tracePt t="53691" x="2768600" y="3411538"/>
          <p14:tracePt t="53708" x="2751138" y="3367088"/>
          <p14:tracePt t="53725" x="2714625" y="3313113"/>
          <p14:tracePt t="53742" x="2652713" y="3197225"/>
          <p14:tracePt t="53758" x="2598738" y="3062288"/>
          <p14:tracePt t="53775" x="2527300" y="2894013"/>
          <p14:tracePt t="53792" x="2455863" y="2759075"/>
          <p14:tracePt t="53809" x="2384425" y="2625725"/>
          <p14:tracePt t="53825" x="2303463" y="2509838"/>
          <p14:tracePt t="53842" x="2205038" y="2357438"/>
          <p14:tracePt t="53859" x="2125663" y="2251075"/>
          <p14:tracePt t="53876" x="2044700" y="2133600"/>
          <p14:tracePt t="53893" x="1965325" y="2062163"/>
          <p14:tracePt t="53909" x="1874838" y="1973263"/>
          <p14:tracePt t="53926" x="1768475" y="1874838"/>
          <p14:tracePt t="53943" x="1731963" y="1830388"/>
          <p14:tracePt t="53959" x="1660525" y="1768475"/>
          <p14:tracePt t="53976" x="1625600" y="1724025"/>
          <p14:tracePt t="53993" x="1589088" y="1687513"/>
          <p14:tracePt t="54010" x="1544638" y="1643063"/>
          <p14:tracePt t="54027" x="1490663" y="1589088"/>
          <p14:tracePt t="54044" x="1428750" y="1527175"/>
          <p14:tracePt t="54060" x="1393825" y="1482725"/>
          <p14:tracePt t="54078" x="1330325" y="1393825"/>
          <p14:tracePt t="54084" x="1295400" y="1347788"/>
          <p14:tracePt t="54094" x="1231900" y="1258888"/>
          <p14:tracePt t="54111" x="1160463" y="1152525"/>
          <p14:tracePt t="54128" x="1098550" y="1036638"/>
          <p14:tracePt t="54144" x="1044575" y="955675"/>
          <p14:tracePt t="54161" x="1000125" y="866775"/>
          <p14:tracePt t="54178" x="955675" y="822325"/>
          <p14:tracePt t="54194" x="928688" y="768350"/>
          <p14:tracePt t="54211" x="901700" y="741363"/>
          <p14:tracePt t="54227" x="866775" y="704850"/>
          <p14:tracePt t="54245" x="830263" y="679450"/>
          <p14:tracePt t="54261" x="803275" y="660400"/>
          <p14:tracePt t="54278" x="758825" y="633413"/>
          <p14:tracePt t="54294" x="669925" y="598488"/>
          <p14:tracePt t="54311" x="625475" y="581025"/>
          <p14:tracePt t="54328" x="588963" y="554038"/>
          <p14:tracePt t="54345" x="544513" y="527050"/>
          <p14:tracePt t="54361" x="509588" y="509588"/>
          <p14:tracePt t="54379" x="482600" y="482600"/>
          <p14:tracePt t="54395" x="455613" y="473075"/>
          <p14:tracePt t="54412" x="438150" y="465138"/>
          <p14:tracePt t="54428" x="401638" y="455613"/>
          <p14:tracePt t="54445" x="393700" y="455613"/>
          <p14:tracePt t="54462" x="347663" y="446088"/>
          <p14:tracePt t="54479" x="312738" y="446088"/>
          <p14:tracePt t="54495" x="276225" y="438150"/>
          <p14:tracePt t="54512" x="250825" y="428625"/>
          <p14:tracePt t="54530" x="204788" y="411163"/>
          <p14:tracePt t="54546" x="179388" y="411163"/>
          <p14:tracePt t="54563" x="133350" y="384175"/>
          <p14:tracePt t="54579" x="115888" y="366713"/>
          <p14:tracePt t="62318" x="250825" y="419100"/>
          <p14:tracePt t="62335" x="322263" y="527050"/>
          <p14:tracePt t="62352" x="401638" y="652463"/>
          <p14:tracePt t="62369" x="482600" y="803275"/>
          <p14:tracePt t="62385" x="544513" y="955675"/>
          <p14:tracePt t="62402" x="608013" y="1098550"/>
          <p14:tracePt t="62419" x="660400" y="1250950"/>
          <p14:tracePt t="62436" x="687388" y="1411288"/>
          <p14:tracePt t="62453" x="723900" y="1571625"/>
          <p14:tracePt t="62469" x="776288" y="1704975"/>
          <p14:tracePt t="62486" x="839788" y="1847850"/>
          <p14:tracePt t="62503" x="893763" y="2044700"/>
          <p14:tracePt t="62520" x="919163" y="2205038"/>
          <p14:tracePt t="62537" x="946150" y="2347913"/>
          <p14:tracePt t="62554" x="973138" y="2509838"/>
          <p14:tracePt t="62570" x="1027113" y="2660650"/>
          <p14:tracePt t="62587" x="1054100" y="2786063"/>
          <p14:tracePt t="62604" x="1116013" y="2901950"/>
          <p14:tracePt t="62621" x="1160463" y="3009900"/>
          <p14:tracePt t="62637" x="1241425" y="3133725"/>
          <p14:tracePt t="62654" x="1276350" y="3251200"/>
          <p14:tracePt t="62671" x="1303338" y="3384550"/>
          <p14:tracePt t="62687" x="1330325" y="3616325"/>
          <p14:tracePt t="62704" x="1357313" y="3751263"/>
          <p14:tracePt t="62721" x="1401763" y="3884613"/>
          <p14:tracePt t="62738" x="1401763" y="4000500"/>
          <p14:tracePt t="62755" x="1428750" y="4098925"/>
          <p14:tracePt t="62771" x="1428750" y="4179888"/>
          <p14:tracePt t="62788" x="1455738" y="4295775"/>
          <p14:tracePt t="62805" x="1465263" y="4394200"/>
          <p14:tracePt t="62822" x="1482725" y="4545013"/>
          <p14:tracePt t="62838" x="1482725" y="4643438"/>
          <p14:tracePt t="62854" x="1490663" y="4741863"/>
          <p14:tracePt t="62871" x="1500188" y="4840288"/>
          <p14:tracePt t="62888" x="1527175" y="4946650"/>
          <p14:tracePt t="62905" x="1562100" y="5072063"/>
          <p14:tracePt t="62921" x="1625600" y="5205413"/>
          <p14:tracePt t="62938" x="1679575" y="5330825"/>
          <p14:tracePt t="62955" x="1724025" y="5402263"/>
          <p14:tracePt t="62972" x="1785938" y="5491163"/>
          <p14:tracePt t="62989" x="1830388" y="5562600"/>
          <p14:tracePt t="63005" x="1893888" y="5626100"/>
          <p14:tracePt t="63022" x="1990725" y="5705475"/>
          <p14:tracePt t="63039" x="2116138" y="5759450"/>
          <p14:tracePt t="63055" x="2224088" y="5803900"/>
          <p14:tracePt t="63072" x="2312988" y="5813425"/>
          <p14:tracePt t="63089" x="2393950" y="5813425"/>
          <p14:tracePt t="63106" x="2465388" y="5813425"/>
          <p14:tracePt t="63123" x="2554288" y="5813425"/>
          <p14:tracePt t="63139" x="2679700" y="5813425"/>
          <p14:tracePt t="63156" x="2822575" y="5813425"/>
          <p14:tracePt t="63173" x="3009900" y="5813425"/>
          <p14:tracePt t="63190" x="3224213" y="5813425"/>
          <p14:tracePt t="63206" x="3544888" y="5803900"/>
          <p14:tracePt t="63223" x="3724275" y="5751513"/>
          <p14:tracePt t="63240" x="3875088" y="5715000"/>
          <p14:tracePt t="63256" x="4027488" y="5634038"/>
          <p14:tracePt t="63273" x="4116388" y="5608638"/>
          <p14:tracePt t="63290" x="4241800" y="5554663"/>
          <p14:tracePt t="63307" x="4357688" y="5510213"/>
          <p14:tracePt t="63323" x="4446588" y="5483225"/>
          <p14:tracePt t="63340" x="4518025" y="5473700"/>
          <p14:tracePt t="63357" x="4545013" y="5456238"/>
          <p14:tracePt t="63374" x="4562475" y="5446713"/>
          <p14:tracePt t="63391" x="4572000" y="5446713"/>
          <p14:tracePt t="63422" x="4581525" y="5446713"/>
          <p14:tracePt t="63430" x="4589463" y="5446713"/>
          <p14:tracePt t="63441" x="4608513" y="5446713"/>
          <p14:tracePt t="63457" x="4643438" y="5446713"/>
          <p14:tracePt t="63474" x="4660900" y="5446713"/>
          <p14:tracePt t="63491" x="4670425" y="5446713"/>
          <p14:tracePt t="63508" x="4679950" y="5446713"/>
          <p14:tracePt t="63524" x="4697413" y="5446713"/>
          <p14:tracePt t="63541" x="4705350" y="5446713"/>
          <p14:tracePt t="63558" x="4759325" y="5446713"/>
          <p14:tracePt t="63575" x="4813300" y="5456238"/>
          <p14:tracePt t="63591" x="4822825" y="5456238"/>
          <p14:tracePt t="63608" x="4830763" y="5465763"/>
          <p14:tracePt t="63625" x="4840288" y="5465763"/>
          <p14:tracePt t="63642" x="4848225" y="5465763"/>
          <p14:tracePt t="63662" x="4857750" y="5473700"/>
          <p14:tracePt t="63679" x="4867275" y="5473700"/>
          <p14:tracePt t="63704" x="4875213" y="5473700"/>
          <p14:tracePt t="63712" x="4884738" y="5483225"/>
          <p14:tracePt t="63728" x="4894263" y="5483225"/>
          <p14:tracePt t="63743" x="4902200" y="5491163"/>
          <p14:tracePt t="63759" x="4919663" y="5491163"/>
          <p14:tracePt t="63776" x="4938713" y="5510213"/>
          <p14:tracePt t="63793" x="4946650" y="5510213"/>
          <p14:tracePt t="63810" x="4956175" y="5510213"/>
          <p14:tracePt t="63826" x="4956175" y="5518150"/>
          <p14:tracePt t="63879" x="4965700" y="5518150"/>
          <p14:tracePt t="63904" x="4973638" y="5518150"/>
          <p14:tracePt t="63910" x="4983163" y="5518150"/>
          <p14:tracePt t="63918" x="4991100" y="5518150"/>
          <p14:tracePt t="63927" x="5000625" y="5518150"/>
          <p14:tracePt t="63943" x="5010150" y="5518150"/>
          <p14:tracePt t="63960" x="5018088" y="5527675"/>
          <p14:tracePt t="63991" x="5027613" y="5527675"/>
          <p14:tracePt t="64008" x="5037138" y="5537200"/>
          <p14:tracePt t="64015" x="5045075" y="5537200"/>
          <p14:tracePt t="64079" x="5062538" y="5545138"/>
          <p14:tracePt t="64095" x="5072063" y="5554663"/>
          <p14:tracePt t="64110" x="5081588" y="5562600"/>
          <p14:tracePt t="64118" x="5108575" y="5572125"/>
          <p14:tracePt t="64128" x="5116513" y="5581650"/>
          <p14:tracePt t="64144" x="5160963" y="5589588"/>
          <p14:tracePt t="64161" x="5197475" y="5599113"/>
          <p14:tracePt t="64178" x="5224463" y="5599113"/>
          <p14:tracePt t="64195" x="5241925" y="5599113"/>
          <p14:tracePt t="64211" x="5259388" y="5599113"/>
          <p14:tracePt t="64228" x="5276850" y="5599113"/>
          <p14:tracePt t="64245" x="5295900" y="5599113"/>
          <p14:tracePt t="64262" x="5330825" y="5616575"/>
          <p14:tracePt t="64278" x="5348288" y="5616575"/>
          <p14:tracePt t="64295" x="5384800" y="5616575"/>
          <p14:tracePt t="64312" x="5402263" y="5616575"/>
          <p14:tracePt t="64329" x="5438775" y="5616575"/>
          <p14:tracePt t="64346" x="5473700" y="5616575"/>
          <p14:tracePt t="64362" x="5510213" y="5616575"/>
          <p14:tracePt t="64379" x="5572125" y="5616575"/>
          <p14:tracePt t="64396" x="5608638" y="5616575"/>
          <p14:tracePt t="64412" x="5653088" y="5616575"/>
          <p14:tracePt t="64429" x="5670550" y="5616575"/>
          <p14:tracePt t="64446" x="5741988" y="5608638"/>
          <p14:tracePt t="64463" x="5786438" y="5589588"/>
          <p14:tracePt t="64479" x="5830888" y="5589588"/>
          <p14:tracePt t="64496" x="5884863" y="5581650"/>
          <p14:tracePt t="64513" x="5911850" y="5581650"/>
          <p14:tracePt t="64530" x="5946775" y="5572125"/>
          <p14:tracePt t="64546" x="5965825" y="5572125"/>
          <p14:tracePt t="64563" x="5973763" y="5572125"/>
          <p14:tracePt t="64580" x="5991225" y="5562600"/>
          <p14:tracePt t="64597" x="6000750" y="5562600"/>
          <p14:tracePt t="64613" x="6010275" y="5562600"/>
          <p14:tracePt t="64630" x="6054725" y="5562600"/>
          <p14:tracePt t="64648" x="6108700" y="5562600"/>
          <p14:tracePt t="64664" x="6180138" y="5562600"/>
          <p14:tracePt t="64681" x="6232525" y="5562600"/>
          <p14:tracePt t="64698" x="6303963" y="5581650"/>
          <p14:tracePt t="64714" x="6348413" y="5599113"/>
          <p14:tracePt t="64731" x="6411913" y="5608638"/>
          <p14:tracePt t="64748" x="6456363" y="5626100"/>
          <p14:tracePt t="64764" x="6491288" y="5626100"/>
          <p14:tracePt t="64781" x="6537325" y="5634038"/>
          <p14:tracePt t="64798" x="6589713" y="5634038"/>
          <p14:tracePt t="64814" x="6643688" y="5643563"/>
          <p14:tracePt t="64831" x="6688138" y="5643563"/>
          <p14:tracePt t="64848" x="6732588" y="5643563"/>
          <p14:tracePt t="64865" x="6769100" y="5643563"/>
          <p14:tracePt t="64882" x="6823075" y="5643563"/>
          <p14:tracePt t="64899" x="6894513" y="5661025"/>
          <p14:tracePt t="64915" x="6983413" y="5670550"/>
          <p14:tracePt t="64932" x="7062788" y="5680075"/>
          <p14:tracePt t="64949" x="7153275" y="5688013"/>
          <p14:tracePt t="64966" x="7224713" y="5697538"/>
          <p14:tracePt t="64982" x="7286625" y="5715000"/>
          <p14:tracePt t="64999" x="7402513" y="5732463"/>
          <p14:tracePt t="65016" x="7483475" y="5732463"/>
          <p14:tracePt t="65033" x="7562850" y="5751513"/>
          <p14:tracePt t="65050" x="7626350" y="5751513"/>
          <p14:tracePt t="65066" x="7688263" y="5751513"/>
          <p14:tracePt t="65082" x="7742238" y="5751513"/>
          <p14:tracePt t="65099" x="7786688" y="5751513"/>
          <p14:tracePt t="65116" x="7831138" y="5751513"/>
          <p14:tracePt t="65133" x="7848600" y="5751513"/>
          <p14:tracePt t="65149" x="7858125" y="5751513"/>
          <p14:tracePt t="65166" x="7894638" y="5751513"/>
          <p14:tracePt t="65183" x="7920038" y="5751513"/>
          <p14:tracePt t="65200" x="7939088" y="5751513"/>
          <p14:tracePt t="65216" x="7974013" y="5751513"/>
          <p14:tracePt t="65233" x="7991475" y="5751513"/>
          <p14:tracePt t="65250" x="8027988" y="5751513"/>
          <p14:tracePt t="65267" x="8081963" y="5751513"/>
          <p14:tracePt t="65283" x="8116888" y="5751513"/>
          <p14:tracePt t="65300" x="8161338" y="5751513"/>
          <p14:tracePt t="65317" x="8205788" y="5751513"/>
          <p14:tracePt t="65334" x="8269288" y="5741988"/>
          <p14:tracePt t="65350" x="8286750" y="5732463"/>
          <p14:tracePt t="65367" x="8313738" y="5732463"/>
          <p14:tracePt t="65384" x="8340725" y="5732463"/>
          <p14:tracePt t="65401" x="8358188" y="5724525"/>
          <p14:tracePt t="65417" x="8394700" y="5724525"/>
          <p14:tracePt t="65434" x="8429625" y="5724525"/>
          <p14:tracePt t="65451" x="8466138" y="5724525"/>
          <p14:tracePt t="65468" x="8483600" y="5724525"/>
          <p14:tracePt t="65484" x="8518525" y="5724525"/>
          <p14:tracePt t="65501" x="8537575" y="5724525"/>
          <p14:tracePt t="65582" x="8545513" y="5724525"/>
          <p14:tracePt t="65688" x="8555038" y="5715000"/>
          <p14:tracePt t="65711" x="8555038" y="5705475"/>
          <p14:tracePt t="65750" x="8562975" y="5688013"/>
          <p14:tracePt t="65758" x="8572500" y="5688013"/>
          <p14:tracePt t="65774" x="8572500" y="5680075"/>
          <p14:tracePt t="65807" x="8572500" y="5670550"/>
          <p14:tracePt t="65814" x="8572500" y="5661025"/>
          <p14:tracePt t="65822" x="8572500" y="5653088"/>
          <p14:tracePt t="65836" x="8572500" y="5643563"/>
          <p14:tracePt t="65853" x="8555038" y="5599113"/>
          <p14:tracePt t="65870" x="8501063" y="5510213"/>
          <p14:tracePt t="65887" x="8296275" y="5286375"/>
          <p14:tracePt t="65903" x="8153400" y="5108575"/>
          <p14:tracePt t="65920" x="7991475" y="4938713"/>
          <p14:tracePt t="65937" x="7831138" y="4751388"/>
          <p14:tracePt t="65953" x="7661275" y="4554538"/>
          <p14:tracePt t="65970" x="7367588" y="4303713"/>
          <p14:tracePt t="65987" x="7010400" y="3983038"/>
          <p14:tracePt t="66004" x="6581775" y="3643313"/>
          <p14:tracePt t="66020" x="6180138" y="3330575"/>
          <p14:tracePt t="66037" x="5768975" y="2965450"/>
          <p14:tracePt t="66054" x="5232400" y="2509838"/>
          <p14:tracePt t="66071" x="4902200" y="2268538"/>
          <p14:tracePt t="66087" x="4625975" y="2062163"/>
          <p14:tracePt t="66105" x="4276725" y="1866900"/>
          <p14:tracePt t="66121" x="3919538" y="1670050"/>
          <p14:tracePt t="66138" x="3660775" y="1509713"/>
          <p14:tracePt t="66155" x="3465513" y="1411288"/>
          <p14:tracePt t="66171" x="3276600" y="1303338"/>
          <p14:tracePt t="66188" x="3116263" y="1204913"/>
          <p14:tracePt t="66206" x="2965450" y="1116013"/>
          <p14:tracePt t="66222" x="2822575" y="1044575"/>
          <p14:tracePt t="66238" x="2625725" y="928688"/>
          <p14:tracePt t="66255" x="2544763" y="901700"/>
          <p14:tracePt t="66272" x="2465388" y="847725"/>
          <p14:tracePt t="66288" x="2393950" y="795338"/>
          <p14:tracePt t="66305" x="2322513" y="758825"/>
          <p14:tracePt t="66322" x="2259013" y="731838"/>
          <p14:tracePt t="66339" x="2170113" y="687388"/>
          <p14:tracePt t="66355" x="2098675" y="679450"/>
          <p14:tracePt t="66372" x="2017713" y="660400"/>
          <p14:tracePt t="66389" x="1938338" y="633413"/>
          <p14:tracePt t="66406" x="1847850" y="633413"/>
          <p14:tracePt t="66423" x="1704975" y="633413"/>
          <p14:tracePt t="66439" x="1581150" y="633413"/>
          <p14:tracePt t="66456" x="1465263" y="633413"/>
          <p14:tracePt t="66473" x="1366838" y="633413"/>
          <p14:tracePt t="66490" x="1285875" y="633413"/>
          <p14:tracePt t="66507" x="1223963" y="633413"/>
          <p14:tracePt t="66524" x="1125538" y="633413"/>
          <p14:tracePt t="66540" x="1009650" y="633413"/>
          <p14:tracePt t="66557" x="901700" y="633413"/>
          <p14:tracePt t="66574" x="785813" y="625475"/>
          <p14:tracePt t="66590" x="750888" y="615950"/>
          <p14:tracePt t="66592" x="723900" y="608013"/>
          <p14:tracePt t="66607" x="615950" y="598488"/>
          <p14:tracePt t="66624" x="500063" y="588963"/>
          <p14:tracePt t="66641" x="401638" y="571500"/>
          <p14:tracePt t="66658" x="330200" y="561975"/>
          <p14:tracePt t="66674" x="295275" y="544513"/>
          <p14:tracePt t="66691" x="250825" y="527050"/>
          <p14:tracePt t="66708" x="187325" y="517525"/>
          <p14:tracePt t="66725" x="115888" y="482600"/>
          <p14:tracePt t="66741" x="53975" y="465138"/>
          <p14:tracePt t="66758" x="17463" y="438150"/>
          <p14:tracePt t="66774" x="0" y="419100"/>
          <p14:tracePt t="66808" x="0" y="384175"/>
          <p14:tracePt t="66825" x="0" y="374650"/>
          <p14:tracePt t="66842" x="0" y="3667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49756-9994-4D19-8FD8-C1885720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278" y="171999"/>
            <a:ext cx="8740087" cy="5448276"/>
          </a:xfrm>
        </p:spPr>
        <p:txBody>
          <a:bodyPr/>
          <a:lstStyle/>
          <a:p>
            <a:r>
              <a:rPr lang="en-ZA" dirty="0"/>
              <a:t>Example: </a:t>
            </a:r>
          </a:p>
          <a:p>
            <a:pPr marL="397984" lvl="1" indent="0">
              <a:buNone/>
            </a:pPr>
            <a:r>
              <a:rPr lang="en-ZA" dirty="0">
                <a:solidFill>
                  <a:srgbClr val="3366FF"/>
                </a:solidFill>
              </a:rPr>
              <a:t>In nutrition programmes you want pregnant women to take folic acid before, during pregnancy and also while they are breastfeeding. </a:t>
            </a:r>
          </a:p>
          <a:p>
            <a:r>
              <a:rPr lang="en-ZA" dirty="0"/>
              <a:t>Politicians may want to ask:</a:t>
            </a:r>
          </a:p>
          <a:p>
            <a:pPr marL="855184" lvl="1" indent="-457200">
              <a:buFont typeface="+mj-lt"/>
              <a:buAutoNum type="arabicPeriod"/>
            </a:pPr>
            <a:r>
              <a:rPr lang="en-ZA" dirty="0">
                <a:solidFill>
                  <a:schemeClr val="accent1"/>
                </a:solidFill>
              </a:rPr>
              <a:t>What is the impact of increasing/decreasing expenditure on this intervention by 20%?  How many more/fewer pregnant women will benefit from this intervention?</a:t>
            </a:r>
          </a:p>
          <a:p>
            <a:pPr marL="855184" lvl="1" indent="-457200">
              <a:buFont typeface="+mj-lt"/>
              <a:buAutoNum type="arabicPeriod"/>
            </a:pPr>
            <a:r>
              <a:rPr lang="en-ZA" dirty="0">
                <a:solidFill>
                  <a:srgbClr val="C00000"/>
                </a:solidFill>
              </a:rPr>
              <a:t>What is the impact on the budget of expanding the intervention from all pregnant and breastfeeding women to all women in the reproductive age group? </a:t>
            </a:r>
          </a:p>
          <a:p>
            <a:r>
              <a:rPr lang="en-ZA" dirty="0"/>
              <a:t>Each of these questions requires a different model</a:t>
            </a:r>
          </a:p>
          <a:p>
            <a:pPr lvl="1"/>
            <a:r>
              <a:rPr lang="en-ZA" dirty="0"/>
              <a:t>It helps a to know which questions politicians are likely to ask and therefore whether you need to develop one</a:t>
            </a:r>
            <a:br>
              <a:rPr lang="en-ZA" dirty="0"/>
            </a:br>
            <a:r>
              <a:rPr lang="en-ZA" dirty="0"/>
              <a:t> or two models.</a:t>
            </a:r>
          </a:p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42DB0A-7691-49A1-981A-B43FAF19E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311CA2-5603-4F1C-8B97-F29961F83655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30516C-E655-4863-BB34-8FE9594693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sz="2400" dirty="0"/>
              <a:t>Why does “the way the question is asked” matter?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FE3A20-E759-42F0-9EDD-C4EEE58D5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26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14"/>
    </mc:Choice>
    <mc:Fallback>
      <p:transition spd="slow" advTm="100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  <p:extLst>
    <p:ext uri="{3A86A75C-4F4B-4683-9AE1-C65F6400EC91}">
      <p14:laserTraceLst xmlns:p14="http://schemas.microsoft.com/office/powerpoint/2010/main">
        <p14:tracePtLst>
          <p14:tracePt t="2916" x="80963" y="366713"/>
          <p14:tracePt t="2940" x="88900" y="384175"/>
          <p14:tracePt t="7483" x="88900" y="374650"/>
          <p14:tracePt t="7500" x="88900" y="366713"/>
          <p14:tracePt t="14723" x="660400" y="366713"/>
          <p14:tracePt t="14731" x="687388" y="366713"/>
          <p14:tracePt t="14739" x="731838" y="366713"/>
          <p14:tracePt t="14749" x="776288" y="366713"/>
          <p14:tracePt t="14766" x="874713" y="384175"/>
          <p14:tracePt t="14783" x="1000125" y="393700"/>
          <p14:tracePt t="14799" x="1116013" y="419100"/>
          <p14:tracePt t="14816" x="1268413" y="419100"/>
          <p14:tracePt t="14833" x="1438275" y="419100"/>
          <p14:tracePt t="14850" x="1625600" y="446088"/>
          <p14:tracePt t="14866" x="1866900" y="473075"/>
          <p14:tracePt t="14883" x="1990725" y="490538"/>
          <p14:tracePt t="14900" x="2089150" y="500063"/>
          <p14:tracePt t="14917" x="2214563" y="544513"/>
          <p14:tracePt t="14933" x="2411413" y="608013"/>
          <p14:tracePt t="14950" x="2660650" y="669925"/>
          <p14:tracePt t="14967" x="2938463" y="741363"/>
          <p14:tracePt t="14984" x="3179763" y="803275"/>
          <p14:tracePt t="15000" x="3348038" y="822325"/>
          <p14:tracePt t="15017" x="3465513" y="839788"/>
          <p14:tracePt t="15034" x="3536950" y="847725"/>
          <p14:tracePt t="15163" x="3536950" y="857250"/>
          <p14:tracePt t="15227" x="3536950" y="866775"/>
          <p14:tracePt t="15243" x="3536950" y="874713"/>
          <p14:tracePt t="15268" x="3536950" y="884238"/>
          <p14:tracePt t="15275" x="3536950" y="893763"/>
          <p14:tracePt t="15285" x="3527425" y="901700"/>
          <p14:tracePt t="15303" x="3527425" y="928688"/>
          <p14:tracePt t="15319" x="3527425" y="946150"/>
          <p14:tracePt t="15336" x="3527425" y="965200"/>
          <p14:tracePt t="15353" x="3527425" y="982663"/>
          <p14:tracePt t="15369" x="3527425" y="990600"/>
          <p14:tracePt t="15387" x="3527425" y="1009650"/>
          <p14:tracePt t="15403" x="3517900" y="1027113"/>
          <p14:tracePt t="15445" x="3517900" y="1036638"/>
          <p14:tracePt t="15453" x="3517900" y="1044575"/>
          <p14:tracePt t="15469" x="3517900" y="1054100"/>
          <p14:tracePt t="15491" x="3517900" y="1062038"/>
          <p14:tracePt t="15509" x="3517900" y="1071563"/>
          <p14:tracePt t="15520" x="3509963" y="1089025"/>
          <p14:tracePt t="15537" x="3509963" y="1098550"/>
          <p14:tracePt t="15553" x="3500438" y="1116013"/>
          <p14:tracePt t="15572" x="3500438" y="1125538"/>
          <p14:tracePt t="15587" x="3500438" y="1133475"/>
          <p14:tracePt t="15604" x="3490913" y="1152525"/>
          <p14:tracePt t="15620" x="3482975" y="1169988"/>
          <p14:tracePt t="15638" x="3473450" y="1179513"/>
          <p14:tracePt t="15654" x="3473450" y="1187450"/>
          <p14:tracePt t="15671" x="3465513" y="1214438"/>
          <p14:tracePt t="15688" x="3455988" y="1223963"/>
          <p14:tracePt t="15705" x="3455988" y="1241425"/>
          <p14:tracePt t="15721" x="3446463" y="1258888"/>
          <p14:tracePt t="15754" x="3446463" y="1268413"/>
          <p14:tracePt t="15779" x="3429000" y="1276350"/>
          <p14:tracePt t="15803" x="3429000" y="1285875"/>
          <p14:tracePt t="15987" x="3429000" y="1295400"/>
          <p14:tracePt t="16043" x="3419475" y="1295400"/>
          <p14:tracePt t="16163" x="3411538" y="1295400"/>
          <p14:tracePt t="20132" x="3402013" y="1295400"/>
          <p14:tracePt t="20155" x="3384550" y="1295400"/>
          <p14:tracePt t="20179" x="3367088" y="1295400"/>
          <p14:tracePt t="20196" x="3357563" y="1295400"/>
          <p14:tracePt t="20203" x="3330575" y="1295400"/>
          <p14:tracePt t="20219" x="3303588" y="1295400"/>
          <p14:tracePt t="20227" x="3295650" y="1295400"/>
          <p14:tracePt t="20244" x="3224213" y="1250950"/>
          <p14:tracePt t="20260" x="3152775" y="1223963"/>
          <p14:tracePt t="20277" x="3098800" y="1196975"/>
          <p14:tracePt t="20294" x="3044825" y="1179513"/>
          <p14:tracePt t="20311" x="2990850" y="1160463"/>
          <p14:tracePt t="20327" x="2955925" y="1133475"/>
          <p14:tracePt t="20344" x="2928938" y="1125538"/>
          <p14:tracePt t="20361" x="2867025" y="1089025"/>
          <p14:tracePt t="20378" x="2813050" y="1054100"/>
          <p14:tracePt t="20394" x="2660650" y="973138"/>
          <p14:tracePt t="20411" x="2544763" y="928688"/>
          <p14:tracePt t="20428" x="2419350" y="874713"/>
          <p14:tracePt t="20445" x="2286000" y="839788"/>
          <p14:tracePt t="20461" x="2116138" y="822325"/>
          <p14:tracePt t="20478" x="2000250" y="785813"/>
          <p14:tracePt t="20495" x="1884363" y="741363"/>
          <p14:tracePt t="20512" x="1776413" y="687388"/>
          <p14:tracePt t="20528" x="1679575" y="652463"/>
          <p14:tracePt t="20545" x="1562100" y="598488"/>
          <p14:tracePt t="20562" x="1455738" y="554038"/>
          <p14:tracePt t="20579" x="1276350" y="473075"/>
          <p14:tracePt t="20595" x="1196975" y="438150"/>
          <p14:tracePt t="20612" x="1098550" y="393700"/>
          <p14:tracePt t="20629" x="1009650" y="366713"/>
          <p14:tracePt t="20646" x="946150" y="347663"/>
          <p14:tracePt t="24496" x="241300" y="374650"/>
          <p14:tracePt t="24499" x="241300" y="384175"/>
          <p14:tracePt t="24515" x="268288" y="401638"/>
          <p14:tracePt t="24532" x="285750" y="446088"/>
          <p14:tracePt t="24549" x="312738" y="465138"/>
          <p14:tracePt t="24565" x="312738" y="482600"/>
          <p14:tracePt t="24582" x="330200" y="517525"/>
          <p14:tracePt t="24599" x="347663" y="544513"/>
          <p14:tracePt t="24616" x="374650" y="588963"/>
          <p14:tracePt t="24633" x="401638" y="642938"/>
          <p14:tracePt t="24649" x="455613" y="704850"/>
          <p14:tracePt t="24666" x="527050" y="785813"/>
          <p14:tracePt t="24683" x="598488" y="884238"/>
          <p14:tracePt t="24699" x="679450" y="982663"/>
          <p14:tracePt t="24717" x="785813" y="1089025"/>
          <p14:tracePt t="24733" x="919163" y="1196975"/>
          <p14:tracePt t="24750" x="1098550" y="1312863"/>
          <p14:tracePt t="24766" x="1250950" y="1419225"/>
          <p14:tracePt t="24784" x="1393825" y="1527175"/>
          <p14:tracePt t="24800" x="1589088" y="1652588"/>
          <p14:tracePt t="24817" x="1776413" y="1768475"/>
          <p14:tracePt t="24833" x="2017713" y="1893888"/>
          <p14:tracePt t="24850" x="2401888" y="2036763"/>
          <p14:tracePt t="24867" x="3108325" y="2251075"/>
          <p14:tracePt t="24884" x="3446463" y="2330450"/>
          <p14:tracePt t="24900" x="3697288" y="2393950"/>
          <p14:tracePt t="24917" x="3867150" y="2455863"/>
          <p14:tracePt t="24934" x="3973513" y="2482850"/>
          <p14:tracePt t="24951" x="4044950" y="2500313"/>
          <p14:tracePt t="24967" x="4081463" y="2517775"/>
          <p14:tracePt t="24984" x="4089400" y="2517775"/>
          <p14:tracePt t="25001" x="4098925" y="2517775"/>
          <p14:tracePt t="25018" x="4098925" y="2527300"/>
          <p14:tracePt t="25037" x="4133850" y="2527300"/>
          <p14:tracePt t="28083" x="4133850" y="2544763"/>
          <p14:tracePt t="28123" x="4133850" y="2554288"/>
          <p14:tracePt t="28268" x="4125913" y="2562225"/>
          <p14:tracePt t="28324" x="4116388" y="2562225"/>
          <p14:tracePt t="28339" x="4108450" y="2562225"/>
          <p14:tracePt t="28348" x="4098925" y="2562225"/>
          <p14:tracePt t="28355" x="4089400" y="2562225"/>
          <p14:tracePt t="28371" x="4081463" y="2562225"/>
          <p14:tracePt t="28385" x="4054475" y="2562225"/>
          <p14:tracePt t="28402" x="4037013" y="2562225"/>
          <p14:tracePt t="28419" x="4010025" y="2562225"/>
          <p14:tracePt t="28436" x="3965575" y="2562225"/>
          <p14:tracePt t="28452" x="3911600" y="2562225"/>
          <p14:tracePt t="28469" x="3867150" y="2562225"/>
          <p14:tracePt t="28486" x="3840163" y="2562225"/>
          <p14:tracePt t="28503" x="3822700" y="2562225"/>
          <p14:tracePt t="28519" x="3803650" y="2554288"/>
          <p14:tracePt t="28536" x="3768725" y="2544763"/>
          <p14:tracePt t="28553" x="3714750" y="2536825"/>
          <p14:tracePt t="28570" x="3670300" y="2517775"/>
          <p14:tracePt t="28586" x="3643313" y="2509838"/>
          <p14:tracePt t="28603" x="3625850" y="2509838"/>
          <p14:tracePt t="28619" x="3616325" y="2509838"/>
          <p14:tracePt t="28643" x="3608388" y="2509838"/>
          <p14:tracePt t="28653" x="3598863" y="2509838"/>
          <p14:tracePt t="28670" x="3589338" y="2509838"/>
          <p14:tracePt t="28686" x="3581400" y="2509838"/>
          <p14:tracePt t="29091" x="3571875" y="2500313"/>
          <p14:tracePt t="29556" x="3562350" y="2500313"/>
          <p14:tracePt t="29763" x="3562350" y="2509838"/>
          <p14:tracePt t="29787" x="3562350" y="2517775"/>
          <p14:tracePt t="29803" x="3554413" y="2517775"/>
          <p14:tracePt t="29867" x="3554413" y="2527300"/>
          <p14:tracePt t="29891" x="3554413" y="2536825"/>
          <p14:tracePt t="29899" x="3554413" y="2544763"/>
          <p14:tracePt t="29923" x="3554413" y="2554288"/>
          <p14:tracePt t="29947" x="3554413" y="2562225"/>
          <p14:tracePt t="29963" x="3554413" y="2571750"/>
          <p14:tracePt t="29979" x="3554413" y="2581275"/>
          <p14:tracePt t="30019" x="3554413" y="2598738"/>
          <p14:tracePt t="30059" x="3554413" y="2608263"/>
          <p14:tracePt t="30091" x="3554413" y="2616200"/>
          <p14:tracePt t="30115" x="3554413" y="2625725"/>
          <p14:tracePt t="30131" x="3554413" y="2633663"/>
          <p14:tracePt t="30155" x="3554413" y="2643188"/>
          <p14:tracePt t="30179" x="3554413" y="2652713"/>
          <p14:tracePt t="30195" x="3554413" y="2660650"/>
          <p14:tracePt t="30243" x="3554413" y="2670175"/>
          <p14:tracePt t="30259" x="3554413" y="2679700"/>
          <p14:tracePt t="30267" x="3554413" y="2687638"/>
          <p14:tracePt t="30275" x="3554413" y="2697163"/>
          <p14:tracePt t="30283" x="3554413" y="2705100"/>
          <p14:tracePt t="30294" x="3554413" y="2714625"/>
          <p14:tracePt t="30311" x="3554413" y="2724150"/>
          <p14:tracePt t="30328" x="3554413" y="2741613"/>
          <p14:tracePt t="30345" x="3544888" y="2751138"/>
          <p14:tracePt t="30361" x="3544888" y="2759075"/>
          <p14:tracePt t="30378" x="3544888" y="2768600"/>
          <p14:tracePt t="30395" x="3544888" y="2776538"/>
          <p14:tracePt t="30443" x="3544888" y="2786063"/>
          <p14:tracePt t="30539" x="3544888" y="2803525"/>
          <p14:tracePt t="30581" x="3544888" y="2822575"/>
          <p14:tracePt t="30597" x="3536950" y="2840038"/>
          <p14:tracePt t="30611" x="3536950" y="2847975"/>
          <p14:tracePt t="30629" x="3536950" y="2857500"/>
          <p14:tracePt t="30643" x="3536950" y="2867025"/>
          <p14:tracePt t="30651" x="3536950" y="2874963"/>
          <p14:tracePt t="30664" x="3527425" y="2874963"/>
          <p14:tracePt t="30680" x="3527425" y="2884488"/>
          <p14:tracePt t="30702" x="3527425" y="2894013"/>
          <p14:tracePt t="30828" x="3527425" y="2901950"/>
          <p14:tracePt t="30868" x="3527425" y="2911475"/>
          <p14:tracePt t="31797" x="3527425" y="2919413"/>
          <p14:tracePt t="31811" x="3527425" y="2928938"/>
          <p14:tracePt t="31827" x="3527425" y="2938463"/>
          <p14:tracePt t="31835" x="3527425" y="2946400"/>
          <p14:tracePt t="31859" x="3527425" y="2955925"/>
          <p14:tracePt t="31868" x="3517900" y="2955925"/>
          <p14:tracePt t="31884" x="3517900" y="2965450"/>
          <p14:tracePt t="31939" x="3517900" y="2973388"/>
          <p14:tracePt t="31971" x="3517900" y="2982913"/>
          <p14:tracePt t="31988" x="3517900" y="2990850"/>
          <p14:tracePt t="32004" x="3517900" y="3000375"/>
          <p14:tracePt t="32020" x="3517900" y="3009900"/>
          <p14:tracePt t="32043" x="3517900" y="3017838"/>
          <p14:tracePt t="32171" x="3517900" y="3027363"/>
          <p14:tracePt t="32187" x="3517900" y="3044825"/>
          <p14:tracePt t="32211" x="3517900" y="3054350"/>
          <p14:tracePt t="32219" x="3517900" y="3062288"/>
          <p14:tracePt t="32227" x="3509963" y="3062288"/>
          <p14:tracePt t="32267" x="3509963" y="3071813"/>
          <p14:tracePt t="32323" x="3509963" y="3081338"/>
          <p14:tracePt t="32339" x="3509963" y="3089275"/>
          <p14:tracePt t="32388" x="3509963" y="3108325"/>
          <p14:tracePt t="32435" x="3509963" y="3116263"/>
          <p14:tracePt t="32451" x="3509963" y="3125788"/>
          <p14:tracePt t="32475" x="3509963" y="3133725"/>
          <p14:tracePt t="32539" x="3509963" y="3143250"/>
          <p14:tracePt t="32571" x="3509963" y="3152775"/>
          <p14:tracePt t="32627" x="3509963" y="3160713"/>
          <p14:tracePt t="32651" x="3500438" y="3170238"/>
          <p14:tracePt t="32693" x="3500438" y="3187700"/>
          <p14:tracePt t="32724" x="3500438" y="3197225"/>
          <p14:tracePt t="43259" x="3482975" y="3197225"/>
          <p14:tracePt t="43283" x="3473450" y="3197225"/>
          <p14:tracePt t="43299" x="3473450" y="3187700"/>
          <p14:tracePt t="43315" x="3473450" y="3179763"/>
          <p14:tracePt t="43323" x="3465513" y="3170238"/>
          <p14:tracePt t="43347" x="3465513" y="3152775"/>
          <p14:tracePt t="43363" x="3465513" y="3133725"/>
          <p14:tracePt t="43387" x="3465513" y="3108325"/>
          <p14:tracePt t="43395" x="3455988" y="3098800"/>
          <p14:tracePt t="43403" x="3455988" y="3089275"/>
          <p14:tracePt t="43411" x="3455988" y="3081338"/>
          <p14:tracePt t="43428" x="3446463" y="3044825"/>
          <p14:tracePt t="43444" x="3446463" y="3017838"/>
          <p14:tracePt t="43461" x="3446463" y="2990850"/>
          <p14:tracePt t="43478" x="3438525" y="2955925"/>
          <p14:tracePt t="43495" x="3438525" y="2928938"/>
          <p14:tracePt t="43511" x="3438525" y="2911475"/>
          <p14:tracePt t="43528" x="3438525" y="2874963"/>
          <p14:tracePt t="43545" x="3438525" y="2857500"/>
          <p14:tracePt t="43562" x="3438525" y="2830513"/>
          <p14:tracePt t="43578" x="3438525" y="2786063"/>
          <p14:tracePt t="43595" x="3438525" y="2759075"/>
          <p14:tracePt t="43612" x="3438525" y="2741613"/>
          <p14:tracePt t="43629" x="3438525" y="2705100"/>
          <p14:tracePt t="43645" x="3438525" y="2687638"/>
          <p14:tracePt t="43662" x="3438525" y="2679700"/>
          <p14:tracePt t="43679" x="3438525" y="2652713"/>
          <p14:tracePt t="43696" x="3438525" y="2633663"/>
          <p14:tracePt t="43712" x="3438525" y="2616200"/>
          <p14:tracePt t="43729" x="3438525" y="2589213"/>
          <p14:tracePt t="43746" x="3429000" y="2571750"/>
          <p14:tracePt t="43763" x="3429000" y="2517775"/>
          <p14:tracePt t="43779" x="3419475" y="2482850"/>
          <p14:tracePt t="43796" x="3402013" y="2438400"/>
          <p14:tracePt t="43813" x="3384550" y="2401888"/>
          <p14:tracePt t="43830" x="3375025" y="2366963"/>
          <p14:tracePt t="43846" x="3357563" y="2347913"/>
          <p14:tracePt t="43863" x="3330575" y="2312988"/>
          <p14:tracePt t="43880" x="3313113" y="2295525"/>
          <p14:tracePt t="43897" x="3295650" y="2286000"/>
          <p14:tracePt t="43900" x="3295650" y="2276475"/>
          <p14:tracePt t="43913" x="3276600" y="2268538"/>
          <p14:tracePt t="43930" x="3268663" y="2268538"/>
          <p14:tracePt t="43947" x="3241675" y="2259013"/>
          <p14:tracePt t="43964" x="3232150" y="2259013"/>
          <p14:tracePt t="43981" x="3205163" y="2251075"/>
          <p14:tracePt t="43997" x="3197225" y="2251075"/>
          <p14:tracePt t="44014" x="3170238" y="2251075"/>
          <p14:tracePt t="44031" x="3152775" y="2251075"/>
          <p14:tracePt t="44047" x="3133725" y="2251075"/>
          <p14:tracePt t="44064" x="3108325" y="2241550"/>
          <p14:tracePt t="44081" x="3089275" y="2241550"/>
          <p14:tracePt t="44098" x="3071813" y="2232025"/>
          <p14:tracePt t="44114" x="3044825" y="2224088"/>
          <p14:tracePt t="44131" x="3027363" y="2224088"/>
          <p14:tracePt t="44148" x="3009900" y="2214563"/>
          <p14:tracePt t="44195" x="2990850" y="2214563"/>
          <p14:tracePt t="44215" x="2982913" y="2224088"/>
          <p14:tracePt t="44235" x="2965450" y="2241550"/>
          <p14:tracePt t="44259" x="2955925" y="2251075"/>
          <p14:tracePt t="44276" x="2946400" y="2259013"/>
          <p14:tracePt t="44283" x="2938463" y="2268538"/>
          <p14:tracePt t="44300" x="2928938" y="2276475"/>
          <p14:tracePt t="44307" x="2919413" y="2286000"/>
          <p14:tracePt t="44325" x="2919413" y="2295525"/>
          <p14:tracePt t="44333" x="2911475" y="2312988"/>
          <p14:tracePt t="44349" x="2894013" y="2330450"/>
          <p14:tracePt t="44367" x="2884488" y="2347913"/>
          <p14:tracePt t="44383" x="2867025" y="2374900"/>
          <p14:tracePt t="44400" x="2857500" y="2393950"/>
          <p14:tracePt t="44416" x="2847975" y="2401888"/>
          <p14:tracePt t="44433" x="2840038" y="2411413"/>
          <p14:tracePt t="44450" x="2830513" y="2428875"/>
          <p14:tracePt t="44466" x="2822575" y="2455863"/>
          <p14:tracePt t="44483" x="2813050" y="2490788"/>
          <p14:tracePt t="44500" x="2803525" y="2517775"/>
          <p14:tracePt t="44517" x="2803525" y="2544763"/>
          <p14:tracePt t="44534" x="2803525" y="2571750"/>
          <p14:tracePt t="44550" x="2803525" y="2581275"/>
          <p14:tracePt t="44567" x="2803525" y="2598738"/>
          <p14:tracePt t="44584" x="2803525" y="2616200"/>
          <p14:tracePt t="44617" x="2803525" y="2633663"/>
          <p14:tracePt t="44634" x="2803525" y="2643188"/>
          <p14:tracePt t="44651" x="2813050" y="2652713"/>
          <p14:tracePt t="44667" x="2830513" y="2670175"/>
          <p14:tracePt t="44684" x="2847975" y="2687638"/>
          <p14:tracePt t="44701" x="2857500" y="2697163"/>
          <p14:tracePt t="44717" x="2867025" y="2705100"/>
          <p14:tracePt t="44734" x="2874963" y="2714625"/>
          <p14:tracePt t="44751" x="2884488" y="2724150"/>
          <p14:tracePt t="44768" x="2894013" y="2732088"/>
          <p14:tracePt t="44784" x="2911475" y="2751138"/>
          <p14:tracePt t="44801" x="2911475" y="2759075"/>
          <p14:tracePt t="44818" x="2928938" y="2776538"/>
          <p14:tracePt t="44835" x="2928938" y="2786063"/>
          <p14:tracePt t="44852" x="2938463" y="2795588"/>
          <p14:tracePt t="44885" x="2946400" y="2803525"/>
          <p14:tracePt t="44902" x="2955925" y="2803525"/>
          <p14:tracePt t="45091" x="2955925" y="2813050"/>
          <p14:tracePt t="45147" x="2946400" y="2822575"/>
          <p14:tracePt t="45155" x="2938463" y="2822575"/>
          <p14:tracePt t="45163" x="2911475" y="2830513"/>
          <p14:tracePt t="45171" x="2901950" y="2830513"/>
          <p14:tracePt t="45186" x="2847975" y="2847975"/>
          <p14:tracePt t="45203" x="2768600" y="2867025"/>
          <p14:tracePt t="45220" x="2705100" y="2894013"/>
          <p14:tracePt t="45237" x="2625725" y="2911475"/>
          <p14:tracePt t="45253" x="2554288" y="2938463"/>
          <p14:tracePt t="45270" x="2527300" y="2946400"/>
          <p14:tracePt t="45287" x="2517775" y="2946400"/>
          <p14:tracePt t="45304" x="2517775" y="2955925"/>
          <p14:tracePt t="45395" x="2517775" y="2965450"/>
          <p14:tracePt t="45403" x="2517775" y="2973388"/>
          <p14:tracePt t="45411" x="2517775" y="2982913"/>
          <p14:tracePt t="45427" x="2536825" y="3000375"/>
          <p14:tracePt t="45438" x="2536825" y="3009900"/>
          <p14:tracePt t="45454" x="2571750" y="3054350"/>
          <p14:tracePt t="45471" x="2608263" y="3089275"/>
          <p14:tracePt t="45488" x="2633663" y="3133725"/>
          <p14:tracePt t="45505" x="2679700" y="3170238"/>
          <p14:tracePt t="45522" x="2724150" y="3197225"/>
          <p14:tracePt t="45538" x="2795588" y="3232150"/>
          <p14:tracePt t="45555" x="2813050" y="3251200"/>
          <p14:tracePt t="45572" x="2847975" y="3259138"/>
          <p14:tracePt t="45589" x="2867025" y="3259138"/>
          <p14:tracePt t="45627" x="2874963" y="3259138"/>
          <p14:tracePt t="45643" x="2894013" y="3259138"/>
          <p14:tracePt t="45656" x="2901950" y="3259138"/>
          <p14:tracePt t="45672" x="2938463" y="3259138"/>
          <p14:tracePt t="45689" x="3000375" y="3259138"/>
          <p14:tracePt t="45706" x="3062288" y="3259138"/>
          <p14:tracePt t="45723" x="3116263" y="3259138"/>
          <p14:tracePt t="45739" x="3133725" y="3259138"/>
          <p14:tracePt t="45756" x="3152775" y="3259138"/>
          <p14:tracePt t="45773" x="3170238" y="3259138"/>
          <p14:tracePt t="45790" x="3187700" y="3268663"/>
          <p14:tracePt t="45823" x="3205163" y="3286125"/>
          <p14:tracePt t="45840" x="3214688" y="3295650"/>
          <p14:tracePt t="45857" x="3224213" y="3303588"/>
          <p14:tracePt t="46419" x="3232150" y="3303588"/>
          <p14:tracePt t="46443" x="3241675" y="3303588"/>
          <p14:tracePt t="46467" x="3241675" y="3313113"/>
          <p14:tracePt t="46483" x="3251200" y="3322638"/>
          <p14:tracePt t="46499" x="3259138" y="3340100"/>
          <p14:tracePt t="46531" x="3259138" y="3348038"/>
          <p14:tracePt t="46539" x="3259138" y="3357563"/>
          <p14:tracePt t="46555" x="3259138" y="3375025"/>
          <p14:tracePt t="46571" x="3259138" y="3384550"/>
          <p14:tracePt t="46579" x="3259138" y="3394075"/>
          <p14:tracePt t="46594" x="3259138" y="3402013"/>
          <p14:tracePt t="46610" x="3259138" y="3419475"/>
          <p14:tracePt t="46627" x="3259138" y="3429000"/>
          <p14:tracePt t="46747" x="3259138" y="3438525"/>
          <p14:tracePt t="46755" x="3259138" y="3455988"/>
          <p14:tracePt t="46771" x="3259138" y="3490913"/>
          <p14:tracePt t="46779" x="3259138" y="3509963"/>
          <p14:tracePt t="46795" x="3259138" y="3544888"/>
          <p14:tracePt t="46811" x="3259138" y="3589338"/>
          <p14:tracePt t="46828" x="3259138" y="3643313"/>
          <p14:tracePt t="46845" x="3259138" y="3687763"/>
          <p14:tracePt t="46862" x="3259138" y="3732213"/>
          <p14:tracePt t="46878" x="3259138" y="3751263"/>
          <p14:tracePt t="46895" x="3259138" y="3759200"/>
          <p14:tracePt t="46912" x="3259138" y="3776663"/>
          <p14:tracePt t="46946" x="3259138" y="3795713"/>
          <p14:tracePt t="46962" x="3241675" y="3822700"/>
          <p14:tracePt t="46979" x="3232150" y="3840163"/>
          <p14:tracePt t="46996" x="3224213" y="3848100"/>
          <p14:tracePt t="47012" x="3214688" y="3857625"/>
          <p14:tracePt t="47029" x="3197225" y="3867150"/>
          <p14:tracePt t="47063" x="3187700" y="3867150"/>
          <p14:tracePt t="47139" x="3179763" y="3867150"/>
          <p14:tracePt t="47147" x="3152775" y="3884613"/>
          <p14:tracePt t="47163" x="3143250" y="3884613"/>
          <p14:tracePt t="47171" x="3133725" y="3884613"/>
          <p14:tracePt t="47180" x="3116263" y="3884613"/>
          <p14:tracePt t="47197" x="3108325" y="3884613"/>
          <p14:tracePt t="47339" x="3098800" y="3884613"/>
          <p14:tracePt t="47363" x="3089275" y="3894138"/>
          <p14:tracePt t="47371" x="3081338" y="3894138"/>
          <p14:tracePt t="47395" x="3071813" y="3894138"/>
          <p14:tracePt t="47403" x="3062288" y="3894138"/>
          <p14:tracePt t="47427" x="3054350" y="3894138"/>
          <p14:tracePt t="48523" x="3054350" y="3902075"/>
          <p14:tracePt t="48571" x="3062288" y="3902075"/>
          <p14:tracePt t="48933" x="3071813" y="3902075"/>
          <p14:tracePt t="48964" x="3081338" y="3911600"/>
          <p14:tracePt t="49683" x="3089275" y="3919538"/>
          <p14:tracePt t="49691" x="3098800" y="3919538"/>
          <p14:tracePt t="49707" x="3098800" y="3929063"/>
          <p14:tracePt t="59667" x="3108325" y="3929063"/>
          <p14:tracePt t="59683" x="3125788" y="3929063"/>
          <p14:tracePt t="59691" x="3143250" y="3929063"/>
          <p14:tracePt t="59699" x="3152775" y="3929063"/>
          <p14:tracePt t="59710" x="3179763" y="3929063"/>
          <p14:tracePt t="59727" x="3224213" y="3929063"/>
          <p14:tracePt t="59744" x="3259138" y="3929063"/>
          <p14:tracePt t="59760" x="3303588" y="3929063"/>
          <p14:tracePt t="59777" x="3357563" y="3929063"/>
          <p14:tracePt t="59794" x="3419475" y="3929063"/>
          <p14:tracePt t="59811" x="3490913" y="3929063"/>
          <p14:tracePt t="59827" x="3536950" y="3929063"/>
          <p14:tracePt t="59844" x="3589338" y="3911600"/>
          <p14:tracePt t="59861" x="3643313" y="3911600"/>
          <p14:tracePt t="59878" x="3679825" y="3894138"/>
          <p14:tracePt t="59894" x="3724275" y="3875088"/>
          <p14:tracePt t="59911" x="3751263" y="3857625"/>
          <p14:tracePt t="59928" x="3795713" y="3830638"/>
          <p14:tracePt t="59945" x="3830638" y="3786188"/>
          <p14:tracePt t="59961" x="3848100" y="3732213"/>
          <p14:tracePt t="59978" x="3857625" y="3687763"/>
          <p14:tracePt t="59995" x="3857625" y="3616325"/>
          <p14:tracePt t="60012" x="3857625" y="3571875"/>
          <p14:tracePt t="60028" x="3857625" y="3517900"/>
          <p14:tracePt t="60045" x="3848100" y="3473450"/>
          <p14:tracePt t="60062" x="3830638" y="3438525"/>
          <p14:tracePt t="60079" x="3822700" y="3419475"/>
          <p14:tracePt t="60095" x="3803650" y="3394075"/>
          <p14:tracePt t="60112" x="3786188" y="3384550"/>
          <p14:tracePt t="60195" x="3786188" y="3419475"/>
          <p14:tracePt t="60203" x="3803650" y="3455988"/>
          <p14:tracePt t="60213" x="3822700" y="3490913"/>
          <p14:tracePt t="60229" x="3822700" y="3562350"/>
          <p14:tracePt t="60247" x="3830638" y="3660775"/>
          <p14:tracePt t="60264" x="3848100" y="3732213"/>
          <p14:tracePt t="60280" x="3857625" y="3813175"/>
          <p14:tracePt t="60297" x="3875088" y="3902075"/>
          <p14:tracePt t="60315" x="3884613" y="3983038"/>
          <p14:tracePt t="60330" x="3894138" y="4017963"/>
          <p14:tracePt t="60347" x="3894138" y="4044950"/>
          <p14:tracePt t="60364" x="3894138" y="4054475"/>
          <p14:tracePt t="60476" x="3894138" y="4062413"/>
          <p14:tracePt t="60491" x="3875088" y="4044950"/>
          <p14:tracePt t="60499" x="3867150" y="4037013"/>
          <p14:tracePt t="60507" x="3840163" y="4010025"/>
          <p14:tracePt t="60516" x="3813175" y="3965575"/>
          <p14:tracePt t="60531" x="3741738" y="3867150"/>
          <p14:tracePt t="60548" x="3687763" y="3786188"/>
          <p14:tracePt t="60565" x="3633788" y="3714750"/>
          <p14:tracePt t="60581" x="3625850" y="3687763"/>
          <p14:tracePt t="60598" x="3616325" y="3660775"/>
          <p14:tracePt t="60615" x="3608388" y="3660775"/>
          <p14:tracePt t="60631" x="3608388" y="3652838"/>
          <p14:tracePt t="60755" x="3608388" y="3660775"/>
          <p14:tracePt t="60763" x="3608388" y="3679825"/>
          <p14:tracePt t="60771" x="3608388" y="3714750"/>
          <p14:tracePt t="60782" x="3608388" y="3741738"/>
          <p14:tracePt t="60799" x="3608388" y="3822700"/>
          <p14:tracePt t="60816" x="3608388" y="3884613"/>
          <p14:tracePt t="60833" x="3608388" y="3965575"/>
          <p14:tracePt t="60849" x="3608388" y="4017963"/>
          <p14:tracePt t="60866" x="3608388" y="4054475"/>
          <p14:tracePt t="60883" x="3608388" y="4081463"/>
          <p14:tracePt t="60900" x="3608388" y="4089400"/>
          <p14:tracePt t="60987" x="3608388" y="4081463"/>
          <p14:tracePt t="60995" x="3608388" y="4054475"/>
          <p14:tracePt t="61005" x="3581400" y="4010025"/>
          <p14:tracePt t="61017" x="3562350" y="3983038"/>
          <p14:tracePt t="61033" x="3536950" y="3902075"/>
          <p14:tracePt t="61050" x="3509963" y="3840163"/>
          <p14:tracePt t="61067" x="3500438" y="3795713"/>
          <p14:tracePt t="61084" x="3500438" y="3786188"/>
          <p14:tracePt t="61100" x="3500438" y="3776663"/>
          <p14:tracePt t="61179" x="3500438" y="3786188"/>
          <p14:tracePt t="61187" x="3500438" y="3803650"/>
          <p14:tracePt t="61195" x="3500438" y="3840163"/>
          <p14:tracePt t="61203" x="3500438" y="3867150"/>
          <p14:tracePt t="61218" x="3500438" y="3894138"/>
          <p14:tracePt t="61234" x="3500438" y="3956050"/>
          <p14:tracePt t="61252" x="3509963" y="3990975"/>
          <p14:tracePt t="61268" x="3517900" y="4017963"/>
          <p14:tracePt t="61285" x="3517900" y="4044950"/>
          <p14:tracePt t="62155" x="3527425" y="4044950"/>
          <p14:tracePt t="62163" x="3527425" y="4037013"/>
          <p14:tracePt t="62172" x="3527425" y="4027488"/>
          <p14:tracePt t="62189" x="3554413" y="3973513"/>
          <p14:tracePt t="62206" x="3581400" y="3902075"/>
          <p14:tracePt t="62223" x="3598863" y="3795713"/>
          <p14:tracePt t="62240" x="3598863" y="3687763"/>
          <p14:tracePt t="62256" x="3598863" y="3589338"/>
          <p14:tracePt t="62273" x="3598863" y="3482975"/>
          <p14:tracePt t="62290" x="3544888" y="3313113"/>
          <p14:tracePt t="62307" x="3490913" y="3214688"/>
          <p14:tracePt t="62323" x="3429000" y="3152775"/>
          <p14:tracePt t="62340" x="3384550" y="3098800"/>
          <p14:tracePt t="62357" x="3357563" y="3081338"/>
          <p14:tracePt t="62374" x="3340100" y="3062288"/>
          <p14:tracePt t="62391" x="3322638" y="3054350"/>
          <p14:tracePt t="62407" x="3286125" y="3027363"/>
          <p14:tracePt t="62425" x="3276600" y="3027363"/>
          <p14:tracePt t="62441" x="3251200" y="3009900"/>
          <p14:tracePt t="62459" x="3197225" y="2990850"/>
          <p14:tracePt t="62474" x="3133725" y="2982913"/>
          <p14:tracePt t="62491" x="3062288" y="2973388"/>
          <p14:tracePt t="62508" x="3017838" y="2965450"/>
          <p14:tracePt t="62525" x="2973388" y="2965450"/>
          <p14:tracePt t="62542" x="2946400" y="2955925"/>
          <p14:tracePt t="62558" x="2938463" y="2946400"/>
          <p14:tracePt t="62739" x="2938463" y="2938463"/>
          <p14:tracePt t="62755" x="2946400" y="2938463"/>
          <p14:tracePt t="62771" x="2955925" y="2928938"/>
          <p14:tracePt t="62884" x="2946400" y="2928938"/>
          <p14:tracePt t="62891" x="2938463" y="2928938"/>
          <p14:tracePt t="62899" x="2928938" y="2928938"/>
          <p14:tracePt t="62910" x="2911475" y="2928938"/>
          <p14:tracePt t="62926" x="2894013" y="2928938"/>
          <p14:tracePt t="62943" x="2884488" y="2928938"/>
          <p14:tracePt t="62960" x="2884488" y="2919413"/>
          <p14:tracePt t="63035" x="2874963" y="2919413"/>
          <p14:tracePt t="63315" x="2867025" y="2911475"/>
          <p14:tracePt t="63476" x="2874963" y="2911475"/>
          <p14:tracePt t="63499" x="2894013" y="2911475"/>
          <p14:tracePt t="63508" x="2911475" y="2911475"/>
          <p14:tracePt t="63515" x="2928938" y="2911475"/>
          <p14:tracePt t="63530" x="2946400" y="2911475"/>
          <p14:tracePt t="63546" x="3009900" y="2911475"/>
          <p14:tracePt t="63563" x="3054350" y="2911475"/>
          <p14:tracePt t="63580" x="3089275" y="2919413"/>
          <p14:tracePt t="63597" x="3125788" y="2919413"/>
          <p14:tracePt t="63614" x="3170238" y="2928938"/>
          <p14:tracePt t="63631" x="3205163" y="2938463"/>
          <p14:tracePt t="63647" x="3214688" y="2938463"/>
          <p14:tracePt t="64051" x="3214688" y="2946400"/>
          <p14:tracePt t="65067" x="3214688" y="2955925"/>
          <p14:tracePt t="65075" x="3214688" y="2965450"/>
          <p14:tracePt t="65083" x="3214688" y="2973388"/>
          <p14:tracePt t="65091" x="3214688" y="2982913"/>
          <p14:tracePt t="65104" x="3214688" y="2990850"/>
          <p14:tracePt t="65121" x="3214688" y="3017838"/>
          <p14:tracePt t="65138" x="3214688" y="3044825"/>
          <p14:tracePt t="65154" x="3214688" y="3062288"/>
          <p14:tracePt t="65171" x="3214688" y="3081338"/>
          <p14:tracePt t="65566" x="3214688" y="3089275"/>
          <p14:tracePt t="65574" x="3197225" y="3089275"/>
          <p14:tracePt t="65582" x="3152775" y="3108325"/>
          <p14:tracePt t="65591" x="3143250" y="3108325"/>
          <p14:tracePt t="65659" x="3133725" y="3108325"/>
          <p14:tracePt t="65691" x="3116263" y="3108325"/>
          <p14:tracePt t="65699" x="3108325" y="3089275"/>
          <p14:tracePt t="65707" x="3089275" y="3089275"/>
          <p14:tracePt t="65724" x="3044825" y="3081338"/>
          <p14:tracePt t="65741" x="3000375" y="3071813"/>
          <p14:tracePt t="65757" x="2946400" y="3054350"/>
          <p14:tracePt t="65774" x="2884488" y="3027363"/>
          <p14:tracePt t="65791" x="2874963" y="3027363"/>
          <p14:tracePt t="65825" x="2874963" y="2973388"/>
          <p14:tracePt t="65841" x="2768600" y="2776538"/>
          <p14:tracePt t="65859" x="2411413" y="2366963"/>
          <p14:tracePt t="65876" x="2214563" y="2108200"/>
          <p14:tracePt t="65892" x="2089150" y="1928813"/>
          <p14:tracePt t="65908" x="1973263" y="1758950"/>
          <p14:tracePt t="65925" x="1874838" y="1616075"/>
          <p14:tracePt t="65942" x="1776413" y="1509713"/>
          <p14:tracePt t="65958" x="1652588" y="1411288"/>
          <p14:tracePt t="65975" x="1490663" y="1312863"/>
          <p14:tracePt t="65992" x="1322388" y="1196975"/>
          <p14:tracePt t="66009" x="1187450" y="1108075"/>
          <p14:tracePt t="66025" x="1125538" y="1054100"/>
          <p14:tracePt t="66042" x="1036638" y="965200"/>
          <p14:tracePt t="66059" x="919163" y="830263"/>
          <p14:tracePt t="66076" x="847725" y="750888"/>
          <p14:tracePt t="66092" x="795338" y="714375"/>
          <p14:tracePt t="66109" x="758825" y="679450"/>
          <p14:tracePt t="66126" x="731838" y="652463"/>
          <p14:tracePt t="66143" x="679450" y="598488"/>
          <p14:tracePt t="66159" x="625475" y="561975"/>
          <p14:tracePt t="66176" x="571500" y="544513"/>
          <p14:tracePt t="66193" x="465138" y="509588"/>
          <p14:tracePt t="66210" x="295275" y="465138"/>
          <p14:tracePt t="66226" x="115888" y="419100"/>
          <p14:tracePt t="66243" x="80963" y="411163"/>
          <p14:tracePt t="66260" x="71438" y="401638"/>
          <p14:tracePt t="66277" x="61913" y="401638"/>
          <p14:tracePt t="66539" x="61913" y="393700"/>
          <p14:tracePt t="66547" x="61913" y="384175"/>
          <p14:tracePt t="66563" x="71438" y="366713"/>
          <p14:tracePt t="66571" x="80963" y="366713"/>
          <p14:tracePt t="82123" x="276225" y="446088"/>
          <p14:tracePt t="82131" x="303213" y="490538"/>
          <p14:tracePt t="82140" x="366713" y="554038"/>
          <p14:tracePt t="82157" x="465138" y="679450"/>
          <p14:tracePt t="82174" x="588963" y="830263"/>
          <p14:tracePt t="82191" x="704850" y="990600"/>
          <p14:tracePt t="82207" x="830263" y="1152525"/>
          <p14:tracePt t="82224" x="938213" y="1330325"/>
          <p14:tracePt t="82241" x="1017588" y="1490663"/>
          <p14:tracePt t="82258" x="1089025" y="1643063"/>
          <p14:tracePt t="82274" x="1160463" y="1866900"/>
          <p14:tracePt t="82291" x="1187450" y="1973263"/>
          <p14:tracePt t="82308" x="1214438" y="2044700"/>
          <p14:tracePt t="82325" x="1231900" y="2125663"/>
          <p14:tracePt t="82341" x="1258888" y="2187575"/>
          <p14:tracePt t="82358" x="1258888" y="2205038"/>
          <p14:tracePt t="82375" x="1258888" y="2214563"/>
          <p14:tracePt t="82392" x="1258888" y="2224088"/>
          <p14:tracePt t="82408" x="1285875" y="2251075"/>
          <p14:tracePt t="82425" x="1303338" y="2286000"/>
          <p14:tracePt t="82442" x="1401763" y="2384425"/>
          <p14:tracePt t="82459" x="1482725" y="2446338"/>
          <p14:tracePt t="82475" x="1589088" y="2517775"/>
          <p14:tracePt t="82492" x="1714500" y="2608263"/>
          <p14:tracePt t="82509" x="1874838" y="2714625"/>
          <p14:tracePt t="82526" x="2062163" y="2813050"/>
          <p14:tracePt t="82542" x="2330450" y="2965450"/>
          <p14:tracePt t="82559" x="2581275" y="3098800"/>
          <p14:tracePt t="82576" x="2874963" y="3259138"/>
          <p14:tracePt t="82593" x="3205163" y="3429000"/>
          <p14:tracePt t="82609" x="3482975" y="3544888"/>
          <p14:tracePt t="82626" x="3705225" y="3589338"/>
          <p14:tracePt t="82643" x="3929063" y="3625850"/>
          <p14:tracePt t="82660" x="4000500" y="3625850"/>
          <p14:tracePt t="82676" x="4098925" y="3625850"/>
          <p14:tracePt t="82693" x="4187825" y="3598863"/>
          <p14:tracePt t="82710" x="4259263" y="3571875"/>
          <p14:tracePt t="82727" x="4295775" y="3554413"/>
          <p14:tracePt t="82743" x="4330700" y="3527425"/>
          <p14:tracePt t="82760" x="4348163" y="3500438"/>
          <p14:tracePt t="82777" x="4348163" y="3482975"/>
          <p14:tracePt t="82794" x="4348163" y="3473450"/>
          <p14:tracePt t="82810" x="4313238" y="3438525"/>
          <p14:tracePt t="82827" x="4286250" y="3402013"/>
          <p14:tracePt t="82844" x="4241800" y="3348038"/>
          <p14:tracePt t="82861" x="4197350" y="3286125"/>
          <p14:tracePt t="82877" x="4160838" y="3251200"/>
          <p14:tracePt t="82894" x="4133850" y="3232150"/>
          <p14:tracePt t="82911" x="4108450" y="3214688"/>
          <p14:tracePt t="82928" x="4071938" y="3197225"/>
          <p14:tracePt t="82944" x="4010025" y="3170238"/>
          <p14:tracePt t="82961" x="3938588" y="3143250"/>
          <p14:tracePt t="82978" x="3840163" y="3098800"/>
          <p14:tracePt t="82995" x="3795713" y="3081338"/>
          <p14:tracePt t="83011" x="3776663" y="3062288"/>
          <p14:tracePt t="83028" x="3759200" y="3044825"/>
          <p14:tracePt t="83045" x="3741738" y="3036888"/>
          <p14:tracePt t="83062" x="3732213" y="3027363"/>
          <p14:tracePt t="83079" x="3724275" y="3009900"/>
          <p14:tracePt t="83095" x="3714750" y="3000375"/>
          <p14:tracePt t="83112" x="3697288" y="2965450"/>
          <p14:tracePt t="83129" x="3697288" y="2955925"/>
          <p14:tracePt t="83145" x="3697288" y="2946400"/>
          <p14:tracePt t="83162" x="3697288" y="2928938"/>
          <p14:tracePt t="83179" x="3697288" y="2919413"/>
          <p14:tracePt t="83196" x="3697288" y="2901950"/>
          <p14:tracePt t="83212" x="3697288" y="2894013"/>
          <p14:tracePt t="83229" x="3705225" y="2867025"/>
          <p14:tracePt t="83246" x="3724275" y="2840038"/>
          <p14:tracePt t="83263" x="3741738" y="2803525"/>
          <p14:tracePt t="83280" x="3768725" y="2751138"/>
          <p14:tracePt t="83296" x="3768725" y="2705100"/>
          <p14:tracePt t="83313" x="3768725" y="2652713"/>
          <p14:tracePt t="83330" x="3768725" y="2608263"/>
          <p14:tracePt t="83346" x="3768725" y="2554288"/>
          <p14:tracePt t="83363" x="3768725" y="2536825"/>
          <p14:tracePt t="83380" x="3768725" y="2527300"/>
          <p14:tracePt t="83397" x="3751263" y="2509838"/>
          <p14:tracePt t="83419" x="3732213" y="2490788"/>
          <p14:tracePt t="83435" x="3724275" y="2482850"/>
          <p14:tracePt t="83447" x="3714750" y="2473325"/>
          <p14:tracePt t="83464" x="3697288" y="2455863"/>
          <p14:tracePt t="83481" x="3679825" y="2438400"/>
          <p14:tracePt t="83497" x="3660775" y="2428875"/>
          <p14:tracePt t="83514" x="3643313" y="2401888"/>
          <p14:tracePt t="83531" x="3608388" y="2384425"/>
          <p14:tracePt t="83548" x="3589338" y="2366963"/>
          <p14:tracePt t="83564" x="3571875" y="2357438"/>
          <p14:tracePt t="83581" x="3554413" y="2357438"/>
          <p14:tracePt t="83598" x="3536950" y="2357438"/>
          <p14:tracePt t="83631" x="3527425" y="2347913"/>
          <p14:tracePt t="83648" x="3517900" y="2347913"/>
          <p14:tracePt t="83665" x="3500438" y="2347913"/>
          <p14:tracePt t="83681" x="3482975" y="2357438"/>
          <p14:tracePt t="83698" x="3438525" y="2384425"/>
          <p14:tracePt t="83715" x="3402013" y="2401888"/>
          <p14:tracePt t="83732" x="3384550" y="2419350"/>
          <p14:tracePt t="83749" x="3357563" y="2438400"/>
          <p14:tracePt t="83765" x="3330575" y="2455863"/>
          <p14:tracePt t="83782" x="3322638" y="2455863"/>
          <p14:tracePt t="83799" x="3295650" y="2473325"/>
          <p14:tracePt t="83816" x="3286125" y="2473325"/>
          <p14:tracePt t="83832" x="3268663" y="2490788"/>
          <p14:tracePt t="83849" x="3251200" y="2490788"/>
          <p14:tracePt t="83866" x="3232150" y="2509838"/>
          <p14:tracePt t="83883" x="3214688" y="2517775"/>
          <p14:tracePt t="83899" x="3214688" y="2536825"/>
          <p14:tracePt t="83916" x="3197225" y="2554288"/>
          <p14:tracePt t="83950" x="3179763" y="2589213"/>
          <p14:tracePt t="83966" x="3179763" y="2598738"/>
          <p14:tracePt t="83983" x="3179763" y="2625725"/>
          <p14:tracePt t="84000" x="3179763" y="2643188"/>
          <p14:tracePt t="84017" x="3179763" y="2679700"/>
          <p14:tracePt t="84033" x="3205163" y="2705100"/>
          <p14:tracePt t="84050" x="3232150" y="2732088"/>
          <p14:tracePt t="84067" x="3276600" y="2759075"/>
          <p14:tracePt t="84083" x="3313113" y="2776538"/>
          <p14:tracePt t="84100" x="3322638" y="2776538"/>
          <p14:tracePt t="84117" x="3340100" y="2776538"/>
          <p14:tracePt t="84151" x="3357563" y="2759075"/>
          <p14:tracePt t="84167" x="3375025" y="2751138"/>
          <p14:tracePt t="84184" x="3384550" y="2741613"/>
          <p14:tracePt t="84201" x="3394075" y="2732088"/>
          <p14:tracePt t="84218" x="3402013" y="2714625"/>
          <p14:tracePt t="84234" x="3429000" y="2697163"/>
          <p14:tracePt t="84251" x="3429000" y="2670175"/>
          <p14:tracePt t="84268" x="3429000" y="2608263"/>
          <p14:tracePt t="84285" x="3429000" y="2562225"/>
          <p14:tracePt t="84301" x="3411538" y="2482850"/>
          <p14:tracePt t="84318" x="3367088" y="2401888"/>
          <p14:tracePt t="84335" x="3330575" y="2347913"/>
          <p14:tracePt t="84352" x="3295650" y="2303463"/>
          <p14:tracePt t="84368" x="3259138" y="2268538"/>
          <p14:tracePt t="84385" x="3232150" y="2241550"/>
          <p14:tracePt t="84402" x="3224213" y="2232025"/>
          <p14:tracePt t="84419" x="3205163" y="2224088"/>
          <p14:tracePt t="84435" x="3187700" y="2214563"/>
          <p14:tracePt t="84452" x="3179763" y="2214563"/>
          <p14:tracePt t="84486" x="3170238" y="2205038"/>
          <p14:tracePt t="84502" x="3160713" y="2205038"/>
          <p14:tracePt t="84519" x="3133725" y="2205038"/>
          <p14:tracePt t="84536" x="3108325" y="2224088"/>
          <p14:tracePt t="84553" x="3081338" y="2241550"/>
          <p14:tracePt t="84569" x="3054350" y="2268538"/>
          <p14:tracePt t="84586" x="3036888" y="2295525"/>
          <p14:tracePt t="84603" x="3009900" y="2347913"/>
          <p14:tracePt t="84620" x="2990850" y="2366963"/>
          <p14:tracePt t="84636" x="2982913" y="2393950"/>
          <p14:tracePt t="84653" x="2982913" y="2411413"/>
          <p14:tracePt t="84670" x="2982913" y="2438400"/>
          <p14:tracePt t="84687" x="2982913" y="2446338"/>
          <p14:tracePt t="84720" x="2982913" y="2465388"/>
          <p14:tracePt t="84755" x="2990850" y="2465388"/>
          <p14:tracePt t="84771" x="3000375" y="2465388"/>
          <p14:tracePt t="84779" x="3009900" y="2465388"/>
          <p14:tracePt t="84795" x="3027363" y="2465388"/>
          <p14:tracePt t="84811" x="3036888" y="2465388"/>
          <p14:tracePt t="84843" x="3036888" y="2455863"/>
          <p14:tracePt t="84851" x="3044825" y="2455863"/>
          <p14:tracePt t="84859" x="3054350" y="2455863"/>
          <p14:tracePt t="84871" x="3071813" y="2455863"/>
          <p14:tracePt t="84888" x="3089275" y="2465388"/>
          <p14:tracePt t="84904" x="3116263" y="2554288"/>
          <p14:tracePt t="84921" x="3116263" y="2625725"/>
          <p14:tracePt t="84938" x="3116263" y="2776538"/>
          <p14:tracePt t="84955" x="3116263" y="2884488"/>
          <p14:tracePt t="84971" x="3116263" y="2965450"/>
          <p14:tracePt t="84988" x="3116263" y="3036888"/>
          <p14:tracePt t="85005" x="3116263" y="3071813"/>
          <p14:tracePt t="85022" x="3116263" y="3108325"/>
          <p14:tracePt t="85038" x="3116263" y="3152775"/>
          <p14:tracePt t="85055" x="3098800" y="3160713"/>
          <p14:tracePt t="85072" x="3098800" y="3179763"/>
          <p14:tracePt t="85089" x="3098800" y="3214688"/>
          <p14:tracePt t="85105" x="3098800" y="3232150"/>
          <p14:tracePt t="85122" x="3098800" y="3276600"/>
          <p14:tracePt t="85139" x="3108325" y="3303588"/>
          <p14:tracePt t="85156" x="3125788" y="3330575"/>
          <p14:tracePt t="85172" x="3125788" y="3348038"/>
          <p14:tracePt t="85189" x="3125788" y="3357563"/>
          <p14:tracePt t="85206" x="3133725" y="3375025"/>
          <p14:tracePt t="85223" x="3143250" y="3394075"/>
          <p14:tracePt t="85239" x="3160713" y="3438525"/>
          <p14:tracePt t="85256" x="3187700" y="3482975"/>
          <p14:tracePt t="85273" x="3187700" y="3509963"/>
          <p14:tracePt t="85290" x="3224213" y="3544888"/>
          <p14:tracePt t="85306" x="3241675" y="3581400"/>
          <p14:tracePt t="85323" x="3259138" y="3589338"/>
          <p14:tracePt t="85428" x="3251200" y="3589338"/>
          <p14:tracePt t="85436" x="3251200" y="3581400"/>
          <p14:tracePt t="85451" x="3241675" y="3562350"/>
          <p14:tracePt t="85460" x="3232150" y="3554413"/>
          <p14:tracePt t="85474" x="3232150" y="3544888"/>
          <p14:tracePt t="85491" x="3205163" y="3509963"/>
          <p14:tracePt t="85508" x="3187700" y="3500438"/>
          <p14:tracePt t="85541" x="3160713" y="3490913"/>
          <p14:tracePt t="85575" x="3152775" y="3490913"/>
          <p14:tracePt t="85592" x="3133725" y="3490913"/>
          <p14:tracePt t="85608" x="3108325" y="3490913"/>
          <p14:tracePt t="85625" x="3089275" y="3482975"/>
          <p14:tracePt t="85642" x="3062288" y="3482975"/>
          <p14:tracePt t="85659" x="3054350" y="3482975"/>
          <p14:tracePt t="85676" x="3036888" y="3473450"/>
          <p14:tracePt t="85709" x="3027363" y="3473450"/>
          <p14:tracePt t="85747" x="3017838" y="3473450"/>
          <p14:tracePt t="85771" x="3009900" y="3473450"/>
          <p14:tracePt t="85795" x="3000375" y="3482975"/>
          <p14:tracePt t="85819" x="2990850" y="3490913"/>
          <p14:tracePt t="85827" x="2990850" y="3500438"/>
          <p14:tracePt t="85835" x="2982913" y="3517900"/>
          <p14:tracePt t="85843" x="2982913" y="3527425"/>
          <p14:tracePt t="85859" x="2965450" y="3554413"/>
          <p14:tracePt t="85876" x="2946400" y="3581400"/>
          <p14:tracePt t="85893" x="2938463" y="3598863"/>
          <p14:tracePt t="85923" x="2938463" y="3608388"/>
          <p14:tracePt t="85939" x="2938463" y="3616325"/>
          <p14:tracePt t="85955" x="2938463" y="3625850"/>
          <p14:tracePt t="85963" x="2938463" y="3633788"/>
          <p14:tracePt t="85979" x="2938463" y="3652838"/>
          <p14:tracePt t="85993" x="2938463" y="3660775"/>
          <p14:tracePt t="86010" x="2965450" y="3687763"/>
          <p14:tracePt t="86027" x="2982913" y="3705225"/>
          <p14:tracePt t="86044" x="3000375" y="3732213"/>
          <p14:tracePt t="86060" x="3027363" y="3759200"/>
          <p14:tracePt t="86077" x="3071813" y="3786188"/>
          <p14:tracePt t="86094" x="3108325" y="3813175"/>
          <p14:tracePt t="86111" x="3125788" y="3813175"/>
          <p14:tracePt t="86127" x="3143250" y="3830638"/>
          <p14:tracePt t="86144" x="3160713" y="3830638"/>
          <p14:tracePt t="86161" x="3179763" y="3830638"/>
          <p14:tracePt t="86178" x="3187700" y="3830638"/>
          <p14:tracePt t="86194" x="3205163" y="3840163"/>
          <p14:tracePt t="86211" x="3232150" y="3840163"/>
          <p14:tracePt t="86228" x="3241675" y="3840163"/>
          <p14:tracePt t="86245" x="3268663" y="3840163"/>
          <p14:tracePt t="86261" x="3286125" y="3840163"/>
          <p14:tracePt t="86278" x="3303588" y="3840163"/>
          <p14:tracePt t="86295" x="3313113" y="3840163"/>
          <p14:tracePt t="86311" x="3348038" y="3840163"/>
          <p14:tracePt t="86328" x="3367088" y="3840163"/>
          <p14:tracePt t="86345" x="3384550" y="3840163"/>
          <p14:tracePt t="86362" x="3402013" y="3840163"/>
          <p14:tracePt t="86379" x="3429000" y="3830638"/>
          <p14:tracePt t="86395" x="3438525" y="3822700"/>
          <p14:tracePt t="86412" x="3455988" y="3786188"/>
          <p14:tracePt t="86429" x="3465513" y="3768725"/>
          <p14:tracePt t="86446" x="3473450" y="3732213"/>
          <p14:tracePt t="86462" x="3473450" y="3705225"/>
          <p14:tracePt t="86480" x="3473450" y="3670300"/>
          <p14:tracePt t="86496" x="3473450" y="3608388"/>
          <p14:tracePt t="86513" x="3465513" y="3581400"/>
          <p14:tracePt t="86530" x="3402013" y="3500438"/>
          <p14:tracePt t="86546" x="3367088" y="3455988"/>
          <p14:tracePt t="86563" x="3348038" y="3429000"/>
          <p14:tracePt t="86580" x="3340100" y="3419475"/>
          <p14:tracePt t="86596" x="3322638" y="3411538"/>
          <p14:tracePt t="86614" x="3295650" y="3402013"/>
          <p14:tracePt t="86631" x="3286125" y="3402013"/>
          <p14:tracePt t="86647" x="3268663" y="3402013"/>
          <p14:tracePt t="86663" x="3251200" y="3402013"/>
          <p14:tracePt t="86680" x="3224213" y="3402013"/>
          <p14:tracePt t="86697" x="3205163" y="3402013"/>
          <p14:tracePt t="86714" x="3187700" y="3402013"/>
          <p14:tracePt t="86730" x="3152775" y="3402013"/>
          <p14:tracePt t="86748" x="3116263" y="3402013"/>
          <p14:tracePt t="86764" x="3098800" y="3402013"/>
          <p14:tracePt t="86781" x="3081338" y="3402013"/>
          <p14:tracePt t="86814" x="3062288" y="3402013"/>
          <p14:tracePt t="86831" x="3044825" y="3402013"/>
          <p14:tracePt t="86848" x="3027363" y="3402013"/>
          <p14:tracePt t="86864" x="3009900" y="3411538"/>
          <p14:tracePt t="86881" x="3000375" y="3438525"/>
          <p14:tracePt t="86898" x="2990850" y="3446463"/>
          <p14:tracePt t="86915" x="2973388" y="3482975"/>
          <p14:tracePt t="86931" x="2973388" y="3509963"/>
          <p14:tracePt t="86948" x="2973388" y="3536950"/>
          <p14:tracePt t="86965" x="2973388" y="3562350"/>
          <p14:tracePt t="86982" x="2973388" y="3608388"/>
          <p14:tracePt t="86998" x="2990850" y="3643313"/>
          <p14:tracePt t="87015" x="2990850" y="3660775"/>
          <p14:tracePt t="87032" x="3009900" y="3697288"/>
          <p14:tracePt t="87049" x="3027363" y="3714750"/>
          <p14:tracePt t="87065" x="3044825" y="3741738"/>
          <p14:tracePt t="87082" x="3081338" y="3768725"/>
          <p14:tracePt t="87099" x="3125788" y="3813175"/>
          <p14:tracePt t="87116" x="3143250" y="3830638"/>
          <p14:tracePt t="87132" x="3152775" y="3840163"/>
          <p14:tracePt t="87149" x="3160713" y="3848100"/>
          <p14:tracePt t="87166" x="3179763" y="3857625"/>
          <p14:tracePt t="87183" x="3197225" y="3857625"/>
          <p14:tracePt t="87199" x="3214688" y="3867150"/>
          <p14:tracePt t="87216" x="3232150" y="3867150"/>
          <p14:tracePt t="87233" x="3251200" y="3867150"/>
          <p14:tracePt t="87250" x="3286125" y="3867150"/>
          <p14:tracePt t="87266" x="3322638" y="3867150"/>
          <p14:tracePt t="87283" x="3340100" y="3867150"/>
          <p14:tracePt t="87300" x="3357563" y="3867150"/>
          <p14:tracePt t="87317" x="3375025" y="3867150"/>
          <p14:tracePt t="87350" x="3384550" y="3867150"/>
          <p14:tracePt t="87367" x="3394075" y="3848100"/>
          <p14:tracePt t="87384" x="3394075" y="3803650"/>
          <p14:tracePt t="87400" x="3394075" y="3786188"/>
          <p14:tracePt t="87417" x="3394075" y="3751263"/>
          <p14:tracePt t="87434" x="3394075" y="3732213"/>
          <p14:tracePt t="87451" x="3375025" y="3705225"/>
          <p14:tracePt t="87468" x="3367088" y="3687763"/>
          <p14:tracePt t="87484" x="3357563" y="3679825"/>
          <p14:tracePt t="87501" x="3357563" y="3670300"/>
          <p14:tracePt t="87518" x="3357563" y="3660775"/>
          <p14:tracePt t="88283" x="3348038" y="3660775"/>
          <p14:tracePt t="88299" x="3340100" y="3660775"/>
          <p14:tracePt t="88315" x="3330575" y="3660775"/>
          <p14:tracePt t="88323" x="3330575" y="3652838"/>
          <p14:tracePt t="88499" x="3330575" y="3643313"/>
          <p14:tracePt t="88563" x="3330575" y="3633788"/>
          <p14:tracePt t="88579" x="3348038" y="3616325"/>
          <p14:tracePt t="88586" x="3357563" y="3598863"/>
          <p14:tracePt t="88595" x="3384550" y="3554413"/>
          <p14:tracePt t="88606" x="3411538" y="3517900"/>
          <p14:tracePt t="88623" x="3438525" y="3465513"/>
          <p14:tracePt t="88640" x="3473450" y="3402013"/>
          <p14:tracePt t="88657" x="3482975" y="3357563"/>
          <p14:tracePt t="88673" x="3490913" y="3313113"/>
          <p14:tracePt t="88690" x="3490913" y="3259138"/>
          <p14:tracePt t="88707" x="3500438" y="3241675"/>
          <p14:tracePt t="88724" x="3500438" y="3187700"/>
          <p14:tracePt t="88740" x="3500438" y="3133725"/>
          <p14:tracePt t="88757" x="3500438" y="3062288"/>
          <p14:tracePt t="88774" x="3455988" y="2982913"/>
          <p14:tracePt t="88791" x="3402013" y="2894013"/>
          <p14:tracePt t="88807" x="3367088" y="2847975"/>
          <p14:tracePt t="88824" x="3330575" y="2795588"/>
          <p14:tracePt t="88841" x="3303588" y="2751138"/>
          <p14:tracePt t="88858" x="3295650" y="2724150"/>
          <p14:tracePt t="88875" x="3268663" y="2697163"/>
          <p14:tracePt t="88891" x="3259138" y="2687638"/>
          <p14:tracePt t="88908" x="3251200" y="2670175"/>
          <p14:tracePt t="88925" x="3232150" y="2652713"/>
          <p14:tracePt t="88941" x="3224213" y="2625725"/>
          <p14:tracePt t="88958" x="3214688" y="2598738"/>
          <p14:tracePt t="88975" x="3197225" y="2581275"/>
          <p14:tracePt t="88992" x="3179763" y="2527300"/>
          <p14:tracePt t="89009" x="3170238" y="2517775"/>
          <p14:tracePt t="89025" x="3160713" y="2500313"/>
          <p14:tracePt t="89042" x="3143250" y="2482850"/>
          <p14:tracePt t="89059" x="3133725" y="2473325"/>
          <p14:tracePt t="89076" x="3108325" y="2465388"/>
          <p14:tracePt t="89092" x="3089275" y="2446338"/>
          <p14:tracePt t="89109" x="3071813" y="2438400"/>
          <p14:tracePt t="89126" x="3054350" y="2438400"/>
          <p14:tracePt t="89143" x="3027363" y="2428875"/>
          <p14:tracePt t="89159" x="3017838" y="2428875"/>
          <p14:tracePt t="89176" x="3000375" y="2428875"/>
          <p14:tracePt t="89193" x="3000375" y="2419350"/>
          <p14:tracePt t="89210" x="2990850" y="2419350"/>
          <p14:tracePt t="89226" x="2973388" y="2419350"/>
          <p14:tracePt t="89243" x="2955925" y="2419350"/>
          <p14:tracePt t="89260" x="2946400" y="2419350"/>
          <p14:tracePt t="89277" x="2928938" y="2428875"/>
          <p14:tracePt t="89293" x="2911475" y="2446338"/>
          <p14:tracePt t="89310" x="2884488" y="2482850"/>
          <p14:tracePt t="89327" x="2857500" y="2527300"/>
          <p14:tracePt t="89343" x="2840038" y="2544763"/>
          <p14:tracePt t="89360" x="2822575" y="2589213"/>
          <p14:tracePt t="89377" x="2813050" y="2616200"/>
          <p14:tracePt t="89394" x="2795588" y="2652713"/>
          <p14:tracePt t="89396" x="2776538" y="2679700"/>
          <p14:tracePt t="89410" x="2776538" y="2697163"/>
          <p14:tracePt t="89427" x="2768600" y="2732088"/>
          <p14:tracePt t="89444" x="2741613" y="2795588"/>
          <p14:tracePt t="89461" x="2732088" y="2857500"/>
          <p14:tracePt t="89478" x="2714625" y="2901950"/>
          <p14:tracePt t="89494" x="2714625" y="2955925"/>
          <p14:tracePt t="89511" x="2697163" y="3009900"/>
          <p14:tracePt t="89528" x="2697163" y="3071813"/>
          <p14:tracePt t="89544" x="2679700" y="3125788"/>
          <p14:tracePt t="89562" x="2679700" y="3170238"/>
          <p14:tracePt t="89578" x="2670175" y="3232150"/>
          <p14:tracePt t="89595" x="2670175" y="3322638"/>
          <p14:tracePt t="89612" x="2670175" y="3375025"/>
          <p14:tracePt t="89629" x="2670175" y="3419475"/>
          <p14:tracePt t="89645" x="2670175" y="3455988"/>
          <p14:tracePt t="89662" x="2670175" y="3490913"/>
          <p14:tracePt t="89679" x="2679700" y="3527425"/>
          <p14:tracePt t="89696" x="2687638" y="3562350"/>
          <p14:tracePt t="89712" x="2705100" y="3598863"/>
          <p14:tracePt t="89730" x="2724150" y="3652838"/>
          <p14:tracePt t="89746" x="2759075" y="3724275"/>
          <p14:tracePt t="89763" x="2795588" y="3795713"/>
          <p14:tracePt t="89779" x="2822575" y="3848100"/>
          <p14:tracePt t="89796" x="2840038" y="3894138"/>
          <p14:tracePt t="89813" x="2857500" y="3911600"/>
          <p14:tracePt t="89830" x="2857500" y="3929063"/>
          <p14:tracePt t="89846" x="2874963" y="3938588"/>
          <p14:tracePt t="89880" x="2884488" y="3946525"/>
          <p14:tracePt t="89897" x="2884488" y="3956050"/>
          <p14:tracePt t="89913" x="2894013" y="3956050"/>
          <p14:tracePt t="89930" x="2911475" y="3965575"/>
          <p14:tracePt t="90043" x="2911475" y="3973513"/>
          <p14:tracePt t="90051" x="2919413" y="3983038"/>
          <p14:tracePt t="90075" x="2928938" y="3990975"/>
          <p14:tracePt t="90091" x="2938463" y="3990975"/>
          <p14:tracePt t="90099" x="2946400" y="4010025"/>
          <p14:tracePt t="90107" x="2955925" y="4010025"/>
          <p14:tracePt t="90115" x="2965450" y="4010025"/>
          <p14:tracePt t="90131" x="2982913" y="4017963"/>
          <p14:tracePt t="90148" x="2990850" y="4017963"/>
          <p14:tracePt t="90164" x="3009900" y="4027488"/>
          <p14:tracePt t="90181" x="3044825" y="4037013"/>
          <p14:tracePt t="90198" x="3062288" y="4037013"/>
          <p14:tracePt t="90215" x="3108325" y="4037013"/>
          <p14:tracePt t="90231" x="3125788" y="4037013"/>
          <p14:tracePt t="90248" x="3179763" y="4037013"/>
          <p14:tracePt t="90265" x="3205163" y="4017963"/>
          <p14:tracePt t="90282" x="3224213" y="3946525"/>
          <p14:tracePt t="90298" x="3251200" y="3795713"/>
          <p14:tracePt t="90315" x="3268663" y="3741738"/>
          <p14:tracePt t="90332" x="3295650" y="3705225"/>
          <p14:tracePt t="90349" x="3313113" y="3652838"/>
          <p14:tracePt t="90365" x="3322638" y="3633788"/>
          <p14:tracePt t="90382" x="3322638" y="3589338"/>
          <p14:tracePt t="90399" x="3322638" y="3536950"/>
          <p14:tracePt t="90416" x="3322638" y="3419475"/>
          <p14:tracePt t="90432" x="3322638" y="3295650"/>
          <p14:tracePt t="90449" x="3322638" y="3170238"/>
          <p14:tracePt t="90466" x="3348038" y="3071813"/>
          <p14:tracePt t="90483" x="3367088" y="3036888"/>
          <p14:tracePt t="90499" x="3375025" y="2982913"/>
          <p14:tracePt t="90516" x="3375025" y="2938463"/>
          <p14:tracePt t="90533" x="3375025" y="2894013"/>
          <p14:tracePt t="90550" x="3384550" y="2830513"/>
          <p14:tracePt t="90566" x="3384550" y="2768600"/>
          <p14:tracePt t="90583" x="3384550" y="2705100"/>
          <p14:tracePt t="90600" x="3384550" y="2643188"/>
          <p14:tracePt t="90617" x="3384550" y="2608263"/>
          <p14:tracePt t="90634" x="3367088" y="2544763"/>
          <p14:tracePt t="90650" x="3348038" y="2490788"/>
          <p14:tracePt t="90667" x="3348038" y="2465388"/>
          <p14:tracePt t="90684" x="3348038" y="2428875"/>
          <p14:tracePt t="90700" x="3340100" y="2411413"/>
          <p14:tracePt t="90717" x="3340100" y="2393950"/>
          <p14:tracePt t="90735" x="3330575" y="2374900"/>
          <p14:tracePt t="90751" x="3322638" y="2366963"/>
          <p14:tracePt t="90768" x="3313113" y="2347913"/>
          <p14:tracePt t="90785" x="3303588" y="2347913"/>
          <p14:tracePt t="90801" x="3295650" y="2339975"/>
          <p14:tracePt t="90818" x="3295650" y="2330450"/>
          <p14:tracePt t="90835" x="3276600" y="2312988"/>
          <p14:tracePt t="90868" x="3268663" y="2303463"/>
          <p14:tracePt t="90901" x="3259138" y="2295525"/>
          <p14:tracePt t="90932" x="3241675" y="2286000"/>
          <p14:tracePt t="90939" x="3241675" y="2276475"/>
          <p14:tracePt t="90952" x="3232150" y="2276475"/>
          <p14:tracePt t="90969" x="3224213" y="2268538"/>
          <p14:tracePt t="90995" x="3214688" y="2259013"/>
          <p14:tracePt t="91003" x="3197225" y="2259013"/>
          <p14:tracePt t="91083" x="3187700" y="2259013"/>
          <p14:tracePt t="91099" x="3170238" y="2259013"/>
          <p14:tracePt t="91131" x="3160713" y="2251075"/>
          <p14:tracePt t="91155" x="3152775" y="2251075"/>
          <p14:tracePt t="91171" x="3143250" y="2251075"/>
          <p14:tracePt t="91179" x="3133725" y="2251075"/>
          <p14:tracePt t="91195" x="3125788" y="2251075"/>
          <p14:tracePt t="91203" x="3116263" y="2241550"/>
          <p14:tracePt t="91227" x="3108325" y="2241550"/>
          <p14:tracePt t="91259" x="3089275" y="2241550"/>
          <p14:tracePt t="91276" x="3081338" y="2241550"/>
          <p14:tracePt t="91283" x="3062288" y="2241550"/>
          <p14:tracePt t="91299" x="3054350" y="2241550"/>
          <p14:tracePt t="91307" x="3044825" y="2241550"/>
          <p14:tracePt t="91323" x="3027363" y="2241550"/>
          <p14:tracePt t="91347" x="3017838" y="2241550"/>
          <p14:tracePt t="91356" x="3009900" y="2241550"/>
          <p14:tracePt t="91371" x="2990850" y="2251075"/>
          <p14:tracePt t="91387" x="2965450" y="2259013"/>
          <p14:tracePt t="91404" x="2955925" y="2259013"/>
          <p14:tracePt t="91421" x="2938463" y="2268538"/>
          <p14:tracePt t="91437" x="2928938" y="2276475"/>
          <p14:tracePt t="91455" x="2919413" y="2286000"/>
          <p14:tracePt t="91471" x="2901950" y="2303463"/>
          <p14:tracePt t="91488" x="2894013" y="2322513"/>
          <p14:tracePt t="91505" x="2884488" y="2339975"/>
          <p14:tracePt t="91522" x="2874963" y="2366963"/>
          <p14:tracePt t="91539" x="2867025" y="2384425"/>
          <p14:tracePt t="91555" x="2867025" y="2393950"/>
          <p14:tracePt t="91572" x="2857500" y="2419350"/>
          <p14:tracePt t="91589" x="2847975" y="2428875"/>
          <p14:tracePt t="91605" x="2847975" y="2438400"/>
          <p14:tracePt t="91622" x="2847975" y="2455863"/>
          <p14:tracePt t="91639" x="2847975" y="2482850"/>
          <p14:tracePt t="91656" x="2847975" y="2500313"/>
          <p14:tracePt t="91673" x="2847975" y="2517775"/>
          <p14:tracePt t="91689" x="2847975" y="2544763"/>
          <p14:tracePt t="91706" x="2847975" y="2571750"/>
          <p14:tracePt t="91723" x="2847975" y="2589213"/>
          <p14:tracePt t="91739" x="2847975" y="2625725"/>
          <p14:tracePt t="91756" x="2847975" y="2660650"/>
          <p14:tracePt t="91773" x="2847975" y="2679700"/>
          <p14:tracePt t="91790" x="2847975" y="2724150"/>
          <p14:tracePt t="91806" x="2847975" y="2751138"/>
          <p14:tracePt t="91823" x="2847975" y="2786063"/>
          <p14:tracePt t="91839" x="2847975" y="2830513"/>
          <p14:tracePt t="91856" x="2847975" y="2874963"/>
          <p14:tracePt t="91873" x="2847975" y="2911475"/>
          <p14:tracePt t="91890" x="2847975" y="2946400"/>
          <p14:tracePt t="91892" x="2847975" y="2955925"/>
          <p14:tracePt t="91907" x="2847975" y="2982913"/>
          <p14:tracePt t="91924" x="2847975" y="3000375"/>
          <p14:tracePt t="91940" x="2840038" y="3036888"/>
          <p14:tracePt t="91957" x="2840038" y="3054350"/>
          <p14:tracePt t="91974" x="2830513" y="3081338"/>
          <p14:tracePt t="91991" x="2822575" y="3125788"/>
          <p14:tracePt t="92007" x="2822575" y="3160713"/>
          <p14:tracePt t="92024" x="2813050" y="3187700"/>
          <p14:tracePt t="92041" x="2803525" y="3224213"/>
          <p14:tracePt t="92058" x="2803525" y="3259138"/>
          <p14:tracePt t="92075" x="2803525" y="3295650"/>
          <p14:tracePt t="92091" x="2803525" y="3348038"/>
          <p14:tracePt t="92108" x="2803525" y="3429000"/>
          <p14:tracePt t="92125" x="2803525" y="3473450"/>
          <p14:tracePt t="92142" x="2813050" y="3527425"/>
          <p14:tracePt t="92158" x="2813050" y="3562350"/>
          <p14:tracePt t="92175" x="2830513" y="3616325"/>
          <p14:tracePt t="92192" x="2840038" y="3643313"/>
          <p14:tracePt t="92209" x="2857500" y="3679825"/>
          <p14:tracePt t="92225" x="2874963" y="3705225"/>
          <p14:tracePt t="92242" x="2901950" y="3751263"/>
          <p14:tracePt t="92259" x="2911475" y="3768725"/>
          <p14:tracePt t="92275" x="2928938" y="3813175"/>
          <p14:tracePt t="92292" x="2946400" y="3822700"/>
          <p14:tracePt t="92309" x="2965450" y="3840163"/>
          <p14:tracePt t="92326" x="2973388" y="3875088"/>
          <p14:tracePt t="92343" x="2990850" y="3884613"/>
          <p14:tracePt t="92359" x="3009900" y="3911600"/>
          <p14:tracePt t="92376" x="3017838" y="3929063"/>
          <p14:tracePt t="92410" x="3027363" y="3938588"/>
          <p14:tracePt t="92427" x="3036888" y="3946525"/>
          <p14:tracePt t="92443" x="3036888" y="3956050"/>
          <p14:tracePt t="92460" x="3044825" y="3965575"/>
          <p14:tracePt t="92476" x="3054350" y="3973513"/>
          <p14:tracePt t="92532" x="3062288" y="3983038"/>
          <p14:tracePt t="92572" x="3081338" y="3983038"/>
          <p14:tracePt t="92595" x="3089275" y="3973513"/>
          <p14:tracePt t="92612" x="3098800" y="3973513"/>
          <p14:tracePt t="92635" x="3108325" y="3973513"/>
          <p14:tracePt t="92644" x="3116263" y="3973513"/>
          <p14:tracePt t="92651" x="3125788" y="3973513"/>
          <p14:tracePt t="92661" x="3143250" y="3973513"/>
          <p14:tracePt t="92678" x="3160713" y="3973513"/>
          <p14:tracePt t="92694" x="3187700" y="3973513"/>
          <p14:tracePt t="92711" x="3197225" y="3973513"/>
          <p14:tracePt t="92728" x="3214688" y="3956050"/>
          <p14:tracePt t="92761" x="3232150" y="3956050"/>
          <p14:tracePt t="92796" x="3241675" y="3938588"/>
          <p14:tracePt t="92812" x="3251200" y="3938588"/>
          <p14:tracePt t="92819" x="3259138" y="3929063"/>
          <p14:tracePt t="92835" x="3268663" y="3919538"/>
          <p14:tracePt t="92851" x="3286125" y="3911600"/>
          <p14:tracePt t="92867" x="3286125" y="3902075"/>
          <p14:tracePt t="92879" x="3295650" y="3894138"/>
          <p14:tracePt t="92896" x="3303588" y="3884613"/>
          <p14:tracePt t="92912" x="3303588" y="3875088"/>
          <p14:tracePt t="92928" x="3313113" y="3875088"/>
          <p14:tracePt t="92946" x="3313113" y="3867150"/>
          <p14:tracePt t="92963" x="3322638" y="3848100"/>
          <p14:tracePt t="92979" x="3330575" y="3840163"/>
          <p14:tracePt t="92996" x="3340100" y="3830638"/>
          <p14:tracePt t="93012" x="3340100" y="3822700"/>
          <p14:tracePt t="93029" x="3348038" y="3803650"/>
          <p14:tracePt t="93067" x="3348038" y="3795713"/>
          <p14:tracePt t="95268" x="3357563" y="3795713"/>
          <p14:tracePt t="95276" x="3411538" y="3795713"/>
          <p14:tracePt t="95284" x="3455988" y="3813175"/>
          <p14:tracePt t="95291" x="3490913" y="3840163"/>
          <p14:tracePt t="95307" x="3536950" y="3867150"/>
          <p14:tracePt t="95324" x="3589338" y="3867150"/>
          <p14:tracePt t="95341" x="3643313" y="3867150"/>
          <p14:tracePt t="95358" x="3714750" y="3867150"/>
          <p14:tracePt t="95375" x="3803650" y="3857625"/>
          <p14:tracePt t="95391" x="3911600" y="3803650"/>
          <p14:tracePt t="95408" x="4027488" y="3751263"/>
          <p14:tracePt t="95425" x="4108450" y="3714750"/>
          <p14:tracePt t="95442" x="4152900" y="3697288"/>
          <p14:tracePt t="95458" x="4179888" y="3687763"/>
          <p14:tracePt t="95475" x="4197350" y="3670300"/>
          <p14:tracePt t="95492" x="4241800" y="3616325"/>
          <p14:tracePt t="95509" x="4268788" y="3554413"/>
          <p14:tracePt t="95525" x="4295775" y="3438525"/>
          <p14:tracePt t="95542" x="4322763" y="3313113"/>
          <p14:tracePt t="95559" x="4340225" y="3205163"/>
          <p14:tracePt t="95576" x="4340225" y="3116263"/>
          <p14:tracePt t="95592" x="4340225" y="3044825"/>
          <p14:tracePt t="95609" x="4340225" y="2990850"/>
          <p14:tracePt t="95626" x="4295775" y="2894013"/>
          <p14:tracePt t="95642" x="4276725" y="2840038"/>
          <p14:tracePt t="95659" x="4224338" y="2724150"/>
          <p14:tracePt t="95676" x="4187825" y="2670175"/>
          <p14:tracePt t="95692" x="4152900" y="2633663"/>
          <p14:tracePt t="95709" x="4133850" y="2608263"/>
          <p14:tracePt t="95726" x="4108450" y="2571750"/>
          <p14:tracePt t="95743" x="4089400" y="2554288"/>
          <p14:tracePt t="95760" x="4081463" y="2536825"/>
          <p14:tracePt t="95776" x="4054475" y="2517775"/>
          <p14:tracePt t="95794" x="4017963" y="2490788"/>
          <p14:tracePt t="95810" x="3990975" y="2473325"/>
          <p14:tracePt t="95826" x="3938588" y="2438400"/>
          <p14:tracePt t="95844" x="3919538" y="2428875"/>
          <p14:tracePt t="95860" x="3867150" y="2393950"/>
          <p14:tracePt t="95877" x="3857625" y="2384425"/>
          <p14:tracePt t="95894" x="3830638" y="2366963"/>
          <p14:tracePt t="95911" x="3803650" y="2366963"/>
          <p14:tracePt t="95927" x="3776663" y="2357438"/>
          <p14:tracePt t="95944" x="3759200" y="2357438"/>
          <p14:tracePt t="95961" x="3732213" y="2357438"/>
          <p14:tracePt t="95977" x="3714750" y="2357438"/>
          <p14:tracePt t="95995" x="3705225" y="2357438"/>
          <p14:tracePt t="96011" x="3660775" y="2366963"/>
          <p14:tracePt t="96028" x="3625850" y="2401888"/>
          <p14:tracePt t="96045" x="3598863" y="2465388"/>
          <p14:tracePt t="96061" x="3571875" y="2544763"/>
          <p14:tracePt t="96078" x="3554413" y="2643188"/>
          <p14:tracePt t="96095" x="3554413" y="2732088"/>
          <p14:tracePt t="96112" x="3554413" y="2803525"/>
          <p14:tracePt t="96128" x="3544888" y="2894013"/>
          <p14:tracePt t="96145" x="3544888" y="2955925"/>
          <p14:tracePt t="96162" x="3544888" y="3062288"/>
          <p14:tracePt t="96179" x="3544888" y="3116263"/>
          <p14:tracePt t="96195" x="3571875" y="3276600"/>
          <p14:tracePt t="96212" x="3608388" y="3375025"/>
          <p14:tracePt t="96229" x="3625850" y="3446463"/>
          <p14:tracePt t="96246" x="3643313" y="3500438"/>
          <p14:tracePt t="96263" x="3670300" y="3527425"/>
          <p14:tracePt t="96279" x="3687763" y="3554413"/>
          <p14:tracePt t="96296" x="3697288" y="3562350"/>
          <p14:tracePt t="96330" x="3705225" y="3562350"/>
          <p14:tracePt t="96346" x="3741738" y="3554413"/>
          <p14:tracePt t="96363" x="3759200" y="3536950"/>
          <p14:tracePt t="96380" x="3795713" y="3482975"/>
          <p14:tracePt t="96396" x="3822700" y="3429000"/>
          <p14:tracePt t="96413" x="3822700" y="3357563"/>
          <p14:tracePt t="96429" x="3822700" y="3313113"/>
          <p14:tracePt t="96447" x="3813175" y="3259138"/>
          <p14:tracePt t="96464" x="3795713" y="3214688"/>
          <p14:tracePt t="96480" x="3776663" y="3187700"/>
          <p14:tracePt t="96497" x="3759200" y="3152775"/>
          <p14:tracePt t="96514" x="3724275" y="3116263"/>
          <p14:tracePt t="96531" x="3687763" y="3081338"/>
          <p14:tracePt t="96547" x="3679825" y="3062288"/>
          <p14:tracePt t="96564" x="3625850" y="3036888"/>
          <p14:tracePt t="96581" x="3608388" y="3017838"/>
          <p14:tracePt t="96597" x="3598863" y="3000375"/>
          <p14:tracePt t="96614" x="3581400" y="2982913"/>
          <p14:tracePt t="96631" x="3562350" y="2982913"/>
          <p14:tracePt t="96648" x="3544888" y="2965450"/>
          <p14:tracePt t="96681" x="3536950" y="2965450"/>
          <p14:tracePt t="96698" x="3527425" y="2955925"/>
          <p14:tracePt t="96715" x="3517900" y="2955925"/>
          <p14:tracePt t="96747" x="3509963" y="2955925"/>
          <p14:tracePt t="96846" x="3500438" y="2955925"/>
          <p14:tracePt t="96892" x="3482975" y="2955925"/>
          <p14:tracePt t="97269" x="3473450" y="2955925"/>
          <p14:tracePt t="97285" x="3465513" y="2955925"/>
          <p14:tracePt t="97349" x="3446463" y="2955925"/>
          <p14:tracePt t="97372" x="3438525" y="2955925"/>
          <p14:tracePt t="97411" x="3429000" y="2955925"/>
          <p14:tracePt t="97427" x="3419475" y="2955925"/>
          <p14:tracePt t="97435" x="3402013" y="2955925"/>
          <p14:tracePt t="97452" x="3384550" y="2955925"/>
          <p14:tracePt t="97459" x="3367088" y="2955925"/>
          <p14:tracePt t="97475" x="3357563" y="2955925"/>
          <p14:tracePt t="97507" x="3348038" y="2955925"/>
          <p14:tracePt t="97651" x="3340100" y="2955925"/>
          <p14:tracePt t="98140" x="3330575" y="2955925"/>
          <p14:tracePt t="98147" x="3313113" y="2955925"/>
          <p14:tracePt t="98156" x="3276600" y="2955925"/>
          <p14:tracePt t="98172" x="3133725" y="2973388"/>
          <p14:tracePt t="98189" x="2938463" y="2973388"/>
          <p14:tracePt t="98206" x="2732088" y="2973388"/>
          <p14:tracePt t="98222" x="2616200" y="2973388"/>
          <p14:tracePt t="98239" x="2608263" y="2973388"/>
          <p14:tracePt t="98256" x="2562225" y="2946400"/>
          <p14:tracePt t="98273" x="2446338" y="2795588"/>
          <p14:tracePt t="98290" x="2295525" y="2633663"/>
          <p14:tracePt t="98306" x="2108200" y="2446338"/>
          <p14:tracePt t="98323" x="1893888" y="2259013"/>
          <p14:tracePt t="98339" x="1536700" y="1973263"/>
          <p14:tracePt t="98356" x="1438275" y="1866900"/>
          <p14:tracePt t="98373" x="1384300" y="1758950"/>
          <p14:tracePt t="98390" x="1312863" y="1625600"/>
          <p14:tracePt t="98406" x="1250950" y="1482725"/>
          <p14:tracePt t="98424" x="1187450" y="1384300"/>
          <p14:tracePt t="98440" x="1116013" y="1268413"/>
          <p14:tracePt t="98457" x="1027113" y="1169988"/>
          <p14:tracePt t="98474" x="946150" y="1036638"/>
          <p14:tracePt t="98491" x="866775" y="938213"/>
          <p14:tracePt t="98507" x="768350" y="812800"/>
          <p14:tracePt t="98524" x="696913" y="741363"/>
          <p14:tracePt t="98540" x="642938" y="704850"/>
          <p14:tracePt t="98557" x="561975" y="625475"/>
          <p14:tracePt t="98574" x="517525" y="581025"/>
          <p14:tracePt t="98591" x="455613" y="536575"/>
          <p14:tracePt t="98607" x="419100" y="509588"/>
          <p14:tracePt t="98625" x="366713" y="465138"/>
          <p14:tracePt t="98641" x="339725" y="446088"/>
          <p14:tracePt t="98658" x="322263" y="428625"/>
          <p14:tracePt t="98675" x="295275" y="411163"/>
          <p14:tracePt t="98691" x="258763" y="384175"/>
          <p14:tracePt t="98708" x="231775" y="374650"/>
          <p14:tracePt t="98725" x="204788" y="35718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.8|5.5|29.7|1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2.4|14.1|1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7.3|2.7|15.9|1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2|29.4|11.6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7.7|12.3|4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8.1|1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.6|3.1|4.5|4.9|3.4|4|3.5|5.4|3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8.6|5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4|8.8|3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4|4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2.3|22.9"/>
</p:tagLst>
</file>

<file path=ppt/theme/theme1.xml><?xml version="1.0" encoding="utf-8"?>
<a:theme xmlns:a="http://schemas.openxmlformats.org/drawingml/2006/main" name="1_Office Theme">
  <a:themeElements>
    <a:clrScheme name="GTA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B6C36"/>
      </a:accent1>
      <a:accent2>
        <a:srgbClr val="D3B052"/>
      </a:accent2>
      <a:accent3>
        <a:srgbClr val="8E1E2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TAC PER Training Template.potx" id="{0730B642-26BE-448C-A1F2-FEF72B568617}" vid="{31699F93-D757-429A-88E1-6B74794F0A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A7B69668F72B4A8634AE858CA85235" ma:contentTypeVersion="2" ma:contentTypeDescription="Create a new document." ma:contentTypeScope="" ma:versionID="81c003f541069bb8f752d3c0e01aa2d6">
  <xsd:schema xmlns:xsd="http://www.w3.org/2001/XMLSchema" xmlns:xs="http://www.w3.org/2001/XMLSchema" xmlns:p="http://schemas.microsoft.com/office/2006/metadata/properties" xmlns:ns2="a992bc02-47bb-48a3-99bd-cf6e867a0b1b" targetNamespace="http://schemas.microsoft.com/office/2006/metadata/properties" ma:root="true" ma:fieldsID="ae428b665e848a0f4c2184fbc56c6828" ns2:_="">
    <xsd:import namespace="a992bc02-47bb-48a3-99bd-cf6e867a0b1b"/>
    <xsd:element name="properties">
      <xsd:complexType>
        <xsd:sequence>
          <xsd:element name="documentManagement">
            <xsd:complexType>
              <xsd:all>
                <xsd:element ref="ns2:Order0" minOccurs="0"/>
                <xsd:element ref="ns2:Ste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2bc02-47bb-48a3-99bd-cf6e867a0b1b" elementFormDefault="qualified">
    <xsd:import namespace="http://schemas.microsoft.com/office/2006/documentManagement/types"/>
    <xsd:import namespace="http://schemas.microsoft.com/office/infopath/2007/PartnerControls"/>
    <xsd:element name="Order0" ma:index="8" nillable="true" ma:displayName="Order" ma:internalName="Order0">
      <xsd:simpleType>
        <xsd:restriction base="dms:Number"/>
      </xsd:simpleType>
    </xsd:element>
    <xsd:element name="Step" ma:index="9" nillable="true" ma:displayName="Step" ma:format="Dropdown" ma:internalName="Step">
      <xsd:simpleType>
        <xsd:restriction base="dms:Choice">
          <xsd:enumeration value="Step 1"/>
          <xsd:enumeration value="Step 2"/>
          <xsd:enumeration value="Step 3"/>
          <xsd:enumeration value="Step 4"/>
          <xsd:enumeration value="Step 5"/>
          <xsd:enumeration value="Step 6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ep xmlns="a992bc02-47bb-48a3-99bd-cf6e867a0b1b">Step 5</Step>
    <Order0 xmlns="a992bc02-47bb-48a3-99bd-cf6e867a0b1b">3</Order0>
  </documentManagement>
</p:properties>
</file>

<file path=customXml/itemProps1.xml><?xml version="1.0" encoding="utf-8"?>
<ds:datastoreItem xmlns:ds="http://schemas.openxmlformats.org/officeDocument/2006/customXml" ds:itemID="{D6D54FE5-C713-4C29-A7D5-88F403BB3C83}"/>
</file>

<file path=customXml/itemProps2.xml><?xml version="1.0" encoding="utf-8"?>
<ds:datastoreItem xmlns:ds="http://schemas.openxmlformats.org/officeDocument/2006/customXml" ds:itemID="{EC6B7EEA-6F47-46BE-A52F-CA37DD719169}"/>
</file>

<file path=customXml/itemProps3.xml><?xml version="1.0" encoding="utf-8"?>
<ds:datastoreItem xmlns:ds="http://schemas.openxmlformats.org/officeDocument/2006/customXml" ds:itemID="{CB8BE9AD-63A8-4E14-A63A-A0BA1673941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4753</TotalTime>
  <Words>1748</Words>
  <Application>Microsoft Office PowerPoint</Application>
  <PresentationFormat>Widescreen</PresentationFormat>
  <Paragraphs>288</Paragraphs>
  <Slides>22</Slides>
  <Notes>3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1_Office Theme</vt:lpstr>
      <vt:lpstr>Step 5c Costing Models</vt:lpstr>
      <vt:lpstr>Spending Review Methodology</vt:lpstr>
      <vt:lpstr>Steps in Building A costing Model</vt:lpstr>
      <vt:lpstr>PowerPoint Presentation</vt:lpstr>
      <vt:lpstr>PowerPoint Presentation</vt:lpstr>
      <vt:lpstr>Step 1 - Preparation</vt:lpstr>
      <vt:lpstr>Understand the institutional context of programme delivery</vt:lpstr>
      <vt:lpstr>Keep focussed on the key policy questions</vt:lpstr>
      <vt:lpstr>PowerPoint Presentation</vt:lpstr>
      <vt:lpstr>Balance key policy questions against core information</vt:lpstr>
      <vt:lpstr>Step 2 – High level design of the Costing Model</vt:lpstr>
      <vt:lpstr>Deciding on the structure of scenarios</vt:lpstr>
      <vt:lpstr>Examples of scenario naming</vt:lpstr>
      <vt:lpstr>Step 3 – Specify activities, demand variables and inputs</vt:lpstr>
      <vt:lpstr>Step 4 – Build the costing formulae</vt:lpstr>
      <vt:lpstr>Step 5 – Summarise the costing results</vt:lpstr>
      <vt:lpstr>Create a flow diagram of your model</vt:lpstr>
      <vt:lpstr>Step 6 – Check, check, check</vt:lpstr>
      <vt:lpstr>Step 7 – Develop the policy choices sheet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BASELINE ASSESSMENT AND NEW POLICY COSTING COURSE</dc:title>
  <dc:creator>Conrad Barberton</dc:creator>
  <cp:lastModifiedBy>Conrad Barberton</cp:lastModifiedBy>
  <cp:revision>87</cp:revision>
  <dcterms:created xsi:type="dcterms:W3CDTF">2019-03-14T07:33:00Z</dcterms:created>
  <dcterms:modified xsi:type="dcterms:W3CDTF">2020-09-28T16:02:28Z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0x010100A2A7B69668F72B4A8634AE858CA85235</vt:lpwstr>
  </property>
</Properties>
</file>