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82" r:id="rId5"/>
  </p:sldMasterIdLst>
  <p:notesMasterIdLst>
    <p:notesMasterId r:id="rId60"/>
  </p:notesMasterIdLst>
  <p:sldIdLst>
    <p:sldId id="1261" r:id="rId6"/>
    <p:sldId id="1267" r:id="rId7"/>
    <p:sldId id="1266" r:id="rId8"/>
    <p:sldId id="1316" r:id="rId9"/>
    <p:sldId id="427" r:id="rId10"/>
    <p:sldId id="1211" r:id="rId11"/>
    <p:sldId id="1217" r:id="rId12"/>
    <p:sldId id="1265" r:id="rId13"/>
    <p:sldId id="1269" r:id="rId14"/>
    <p:sldId id="1274" r:id="rId15"/>
    <p:sldId id="1260" r:id="rId16"/>
    <p:sldId id="1174" r:id="rId17"/>
    <p:sldId id="1315" r:id="rId18"/>
    <p:sldId id="1276" r:id="rId19"/>
    <p:sldId id="1305" r:id="rId20"/>
    <p:sldId id="1271" r:id="rId21"/>
    <p:sldId id="1280" r:id="rId22"/>
    <p:sldId id="1317" r:id="rId23"/>
    <p:sldId id="1281" r:id="rId24"/>
    <p:sldId id="1282" r:id="rId25"/>
    <p:sldId id="1320" r:id="rId26"/>
    <p:sldId id="1318" r:id="rId27"/>
    <p:sldId id="1319" r:id="rId28"/>
    <p:sldId id="1306" r:id="rId29"/>
    <p:sldId id="1283" r:id="rId30"/>
    <p:sldId id="1303" r:id="rId31"/>
    <p:sldId id="1284" r:id="rId32"/>
    <p:sldId id="1286" r:id="rId33"/>
    <p:sldId id="1321" r:id="rId34"/>
    <p:sldId id="1285" r:id="rId35"/>
    <p:sldId id="1287" r:id="rId36"/>
    <p:sldId id="1288" r:id="rId37"/>
    <p:sldId id="1291" r:id="rId38"/>
    <p:sldId id="1304" r:id="rId39"/>
    <p:sldId id="1322" r:id="rId40"/>
    <p:sldId id="1314" r:id="rId41"/>
    <p:sldId id="1294" r:id="rId42"/>
    <p:sldId id="1295" r:id="rId43"/>
    <p:sldId id="1216" r:id="rId44"/>
    <p:sldId id="1307" r:id="rId45"/>
    <p:sldId id="1308" r:id="rId46"/>
    <p:sldId id="1309" r:id="rId47"/>
    <p:sldId id="1298" r:id="rId48"/>
    <p:sldId id="1323" r:id="rId49"/>
    <p:sldId id="1299" r:id="rId50"/>
    <p:sldId id="1297" r:id="rId51"/>
    <p:sldId id="1326" r:id="rId52"/>
    <p:sldId id="571" r:id="rId53"/>
    <p:sldId id="1325" r:id="rId54"/>
    <p:sldId id="1324" r:id="rId55"/>
    <p:sldId id="1310" r:id="rId56"/>
    <p:sldId id="1300" r:id="rId57"/>
    <p:sldId id="1313" r:id="rId58"/>
    <p:sldId id="353" r:id="rId5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m James" initials="LJ" lastIdx="1" clrIdx="0">
    <p:extLst>
      <p:ext uri="{19B8F6BF-5375-455C-9EA6-DF929625EA0E}">
        <p15:presenceInfo xmlns:p15="http://schemas.microsoft.com/office/powerpoint/2012/main" userId="S-1-5-21-1875354701-1785178695-996302570-41077" providerId="AD"/>
      </p:ext>
    </p:extLst>
  </p:cmAuthor>
  <p:cmAuthor id="2" name="Liam James" initials="LJ [2]" lastIdx="4" clrIdx="1">
    <p:extLst>
      <p:ext uri="{19B8F6BF-5375-455C-9EA6-DF929625EA0E}">
        <p15:presenceInfo xmlns:p15="http://schemas.microsoft.com/office/powerpoint/2012/main" userId="S::liam.james@gtac.gov.za::508538a5-cb69-4d23-a486-2de5e2d6c68d" providerId="AD"/>
      </p:ext>
    </p:extLst>
  </p:cmAuthor>
  <p:cmAuthor id="3" name="Hermi Boraine" initials="HB" lastIdx="6" clrIdx="2">
    <p:extLst>
      <p:ext uri="{19B8F6BF-5375-455C-9EA6-DF929625EA0E}">
        <p15:presenceInfo xmlns:p15="http://schemas.microsoft.com/office/powerpoint/2012/main" userId="S::Hermi.Boraine@gtac.gov.za::d540ccf0-d712-40b5-a40a-3a75bd1698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40B23-C757-4C4B-B3BC-3D5143C903EA}" v="81" dt="2021-10-27T09:44:57.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598" autoAdjust="0"/>
  </p:normalViewPr>
  <p:slideViewPr>
    <p:cSldViewPr snapToGrid="0">
      <p:cViewPr varScale="1">
        <p:scale>
          <a:sx n="81" d="100"/>
          <a:sy n="81"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mi Boraine" userId="d540ccf0-d712-40b5-a40a-3a75bd16986f" providerId="ADAL" clId="{81B4B0D1-77BF-40E5-86BC-FF368EFEFF0C}"/>
    <pc:docChg chg="undo custSel addSld delSld modSld sldOrd">
      <pc:chgData name="Hermi Boraine" userId="d540ccf0-d712-40b5-a40a-3a75bd16986f" providerId="ADAL" clId="{81B4B0D1-77BF-40E5-86BC-FF368EFEFF0C}" dt="2021-10-25T16:52:36.400" v="6913" actId="108"/>
      <pc:docMkLst>
        <pc:docMk/>
      </pc:docMkLst>
      <pc:sldChg chg="delCm">
        <pc:chgData name="Hermi Boraine" userId="d540ccf0-d712-40b5-a40a-3a75bd16986f" providerId="ADAL" clId="{81B4B0D1-77BF-40E5-86BC-FF368EFEFF0C}" dt="2021-10-25T08:17:35.369" v="598" actId="1592"/>
        <pc:sldMkLst>
          <pc:docMk/>
          <pc:sldMk cId="2947640884" sldId="1260"/>
        </pc:sldMkLst>
      </pc:sldChg>
      <pc:sldChg chg="modSp mod">
        <pc:chgData name="Hermi Boraine" userId="d540ccf0-d712-40b5-a40a-3a75bd16986f" providerId="ADAL" clId="{81B4B0D1-77BF-40E5-86BC-FF368EFEFF0C}" dt="2021-10-25T16:50:33.821" v="6900" actId="1076"/>
        <pc:sldMkLst>
          <pc:docMk/>
          <pc:sldMk cId="4083308987" sldId="1265"/>
        </pc:sldMkLst>
        <pc:graphicFrameChg chg="mod modGraphic">
          <ac:chgData name="Hermi Boraine" userId="d540ccf0-d712-40b5-a40a-3a75bd16986f" providerId="ADAL" clId="{81B4B0D1-77BF-40E5-86BC-FF368EFEFF0C}" dt="2021-10-25T16:50:33.821" v="6900" actId="1076"/>
          <ac:graphicFrameMkLst>
            <pc:docMk/>
            <pc:sldMk cId="4083308987" sldId="1265"/>
            <ac:graphicFrameMk id="29" creationId="{A60D07C7-62D8-4D25-B421-A1D41E5F6788}"/>
          </ac:graphicFrameMkLst>
        </pc:graphicFrameChg>
      </pc:sldChg>
      <pc:sldChg chg="modSp mod">
        <pc:chgData name="Hermi Boraine" userId="d540ccf0-d712-40b5-a40a-3a75bd16986f" providerId="ADAL" clId="{81B4B0D1-77BF-40E5-86BC-FF368EFEFF0C}" dt="2021-10-25T16:49:45.130" v="6899" actId="20577"/>
        <pc:sldMkLst>
          <pc:docMk/>
          <pc:sldMk cId="1846830113" sldId="1267"/>
        </pc:sldMkLst>
        <pc:spChg chg="mod">
          <ac:chgData name="Hermi Boraine" userId="d540ccf0-d712-40b5-a40a-3a75bd16986f" providerId="ADAL" clId="{81B4B0D1-77BF-40E5-86BC-FF368EFEFF0C}" dt="2021-10-25T16:49:45.130" v="6899" actId="20577"/>
          <ac:spMkLst>
            <pc:docMk/>
            <pc:sldMk cId="1846830113" sldId="1267"/>
            <ac:spMk id="6" creationId="{CB779B93-B079-4CCA-8F00-AE4FCF064B94}"/>
          </ac:spMkLst>
        </pc:spChg>
      </pc:sldChg>
      <pc:sldChg chg="modSp mod">
        <pc:chgData name="Hermi Boraine" userId="d540ccf0-d712-40b5-a40a-3a75bd16986f" providerId="ADAL" clId="{81B4B0D1-77BF-40E5-86BC-FF368EFEFF0C}" dt="2021-10-25T16:52:36.400" v="6913" actId="108"/>
        <pc:sldMkLst>
          <pc:docMk/>
          <pc:sldMk cId="3162121782" sldId="1271"/>
        </pc:sldMkLst>
        <pc:spChg chg="mod">
          <ac:chgData name="Hermi Boraine" userId="d540ccf0-d712-40b5-a40a-3a75bd16986f" providerId="ADAL" clId="{81B4B0D1-77BF-40E5-86BC-FF368EFEFF0C}" dt="2021-10-25T16:52:36.400" v="6913" actId="108"/>
          <ac:spMkLst>
            <pc:docMk/>
            <pc:sldMk cId="3162121782" sldId="1271"/>
            <ac:spMk id="2" creationId="{0710638D-4116-4795-9583-44BF0400773A}"/>
          </ac:spMkLst>
        </pc:spChg>
      </pc:sldChg>
      <pc:sldChg chg="addSp modSp mod">
        <pc:chgData name="Hermi Boraine" userId="d540ccf0-d712-40b5-a40a-3a75bd16986f" providerId="ADAL" clId="{81B4B0D1-77BF-40E5-86BC-FF368EFEFF0C}" dt="2021-10-25T08:19:50.067" v="634" actId="20577"/>
        <pc:sldMkLst>
          <pc:docMk/>
          <pc:sldMk cId="2089294954" sldId="1276"/>
        </pc:sldMkLst>
        <pc:spChg chg="add mod">
          <ac:chgData name="Hermi Boraine" userId="d540ccf0-d712-40b5-a40a-3a75bd16986f" providerId="ADAL" clId="{81B4B0D1-77BF-40E5-86BC-FF368EFEFF0C}" dt="2021-10-25T08:19:50.067" v="634" actId="20577"/>
          <ac:spMkLst>
            <pc:docMk/>
            <pc:sldMk cId="2089294954" sldId="1276"/>
            <ac:spMk id="3" creationId="{0F71DF9C-8FC4-41D4-88F7-3A85F70E7231}"/>
          </ac:spMkLst>
        </pc:spChg>
      </pc:sldChg>
      <pc:sldChg chg="modSp mod">
        <pc:chgData name="Hermi Boraine" userId="d540ccf0-d712-40b5-a40a-3a75bd16986f" providerId="ADAL" clId="{81B4B0D1-77BF-40E5-86BC-FF368EFEFF0C}" dt="2021-10-25T10:41:43.177" v="2861" actId="20577"/>
        <pc:sldMkLst>
          <pc:docMk/>
          <pc:sldMk cId="1413400854" sldId="1283"/>
        </pc:sldMkLst>
        <pc:spChg chg="mod">
          <ac:chgData name="Hermi Boraine" userId="d540ccf0-d712-40b5-a40a-3a75bd16986f" providerId="ADAL" clId="{81B4B0D1-77BF-40E5-86BC-FF368EFEFF0C}" dt="2021-10-25T10:41:43.177" v="2861" actId="20577"/>
          <ac:spMkLst>
            <pc:docMk/>
            <pc:sldMk cId="1413400854" sldId="1283"/>
            <ac:spMk id="2" creationId="{5F329172-EB36-4F88-BC1A-37CB4DB4D645}"/>
          </ac:spMkLst>
        </pc:spChg>
      </pc:sldChg>
      <pc:sldChg chg="modSp mod addCm delCm modCm">
        <pc:chgData name="Hermi Boraine" userId="d540ccf0-d712-40b5-a40a-3a75bd16986f" providerId="ADAL" clId="{81B4B0D1-77BF-40E5-86BC-FF368EFEFF0C}" dt="2021-10-25T10:43:13.014" v="2884" actId="1592"/>
        <pc:sldMkLst>
          <pc:docMk/>
          <pc:sldMk cId="1497498924" sldId="1284"/>
        </pc:sldMkLst>
        <pc:spChg chg="mod">
          <ac:chgData name="Hermi Boraine" userId="d540ccf0-d712-40b5-a40a-3a75bd16986f" providerId="ADAL" clId="{81B4B0D1-77BF-40E5-86BC-FF368EFEFF0C}" dt="2021-10-25T10:42:51.042" v="2883"/>
          <ac:spMkLst>
            <pc:docMk/>
            <pc:sldMk cId="1497498924" sldId="1284"/>
            <ac:spMk id="2" creationId="{5F329172-EB36-4F88-BC1A-37CB4DB4D645}"/>
          </ac:spMkLst>
        </pc:spChg>
      </pc:sldChg>
      <pc:sldChg chg="modSp mod">
        <pc:chgData name="Hermi Boraine" userId="d540ccf0-d712-40b5-a40a-3a75bd16986f" providerId="ADAL" clId="{81B4B0D1-77BF-40E5-86BC-FF368EFEFF0C}" dt="2021-10-25T11:44:33.833" v="3870" actId="6549"/>
        <pc:sldMkLst>
          <pc:docMk/>
          <pc:sldMk cId="2237387757" sldId="1294"/>
        </pc:sldMkLst>
        <pc:spChg chg="mod">
          <ac:chgData name="Hermi Boraine" userId="d540ccf0-d712-40b5-a40a-3a75bd16986f" providerId="ADAL" clId="{81B4B0D1-77BF-40E5-86BC-FF368EFEFF0C}" dt="2021-10-25T11:44:33.833" v="3870" actId="6549"/>
          <ac:spMkLst>
            <pc:docMk/>
            <pc:sldMk cId="2237387757" sldId="1294"/>
            <ac:spMk id="2" creationId="{C3A8A29E-31B2-42CF-8B0C-0F6EB4EA5F30}"/>
          </ac:spMkLst>
        </pc:spChg>
      </pc:sldChg>
      <pc:sldChg chg="addSp modSp mod">
        <pc:chgData name="Hermi Boraine" userId="d540ccf0-d712-40b5-a40a-3a75bd16986f" providerId="ADAL" clId="{81B4B0D1-77BF-40E5-86BC-FF368EFEFF0C}" dt="2021-10-25T11:53:33.450" v="4024" actId="20577"/>
        <pc:sldMkLst>
          <pc:docMk/>
          <pc:sldMk cId="3754386233" sldId="1295"/>
        </pc:sldMkLst>
        <pc:spChg chg="add mod">
          <ac:chgData name="Hermi Boraine" userId="d540ccf0-d712-40b5-a40a-3a75bd16986f" providerId="ADAL" clId="{81B4B0D1-77BF-40E5-86BC-FF368EFEFF0C}" dt="2021-10-25T11:50:13.179" v="3962" actId="2711"/>
          <ac:spMkLst>
            <pc:docMk/>
            <pc:sldMk cId="3754386233" sldId="1295"/>
            <ac:spMk id="2" creationId="{D64C543F-6031-4F0D-918D-17258B6254AC}"/>
          </ac:spMkLst>
        </pc:spChg>
        <pc:spChg chg="mod">
          <ac:chgData name="Hermi Boraine" userId="d540ccf0-d712-40b5-a40a-3a75bd16986f" providerId="ADAL" clId="{81B4B0D1-77BF-40E5-86BC-FF368EFEFF0C}" dt="2021-10-25T11:53:33.450" v="4024" actId="20577"/>
          <ac:spMkLst>
            <pc:docMk/>
            <pc:sldMk cId="3754386233" sldId="1295"/>
            <ac:spMk id="6" creationId="{F046BB4F-1857-486F-A14F-D7A63D4D1237}"/>
          </ac:spMkLst>
        </pc:spChg>
        <pc:graphicFrameChg chg="modGraphic">
          <ac:chgData name="Hermi Boraine" userId="d540ccf0-d712-40b5-a40a-3a75bd16986f" providerId="ADAL" clId="{81B4B0D1-77BF-40E5-86BC-FF368EFEFF0C}" dt="2021-10-25T11:49:19.623" v="3961" actId="20577"/>
          <ac:graphicFrameMkLst>
            <pc:docMk/>
            <pc:sldMk cId="3754386233" sldId="1295"/>
            <ac:graphicFrameMk id="4" creationId="{4477EA9A-401C-4B0D-BC90-F4DCCC9ADBFC}"/>
          </ac:graphicFrameMkLst>
        </pc:graphicFrameChg>
      </pc:sldChg>
      <pc:sldChg chg="modSp mod">
        <pc:chgData name="Hermi Boraine" userId="d540ccf0-d712-40b5-a40a-3a75bd16986f" providerId="ADAL" clId="{81B4B0D1-77BF-40E5-86BC-FF368EFEFF0C}" dt="2021-10-25T13:01:04.222" v="6120" actId="20577"/>
        <pc:sldMkLst>
          <pc:docMk/>
          <pc:sldMk cId="3075160868" sldId="1300"/>
        </pc:sldMkLst>
        <pc:spChg chg="mod">
          <ac:chgData name="Hermi Boraine" userId="d540ccf0-d712-40b5-a40a-3a75bd16986f" providerId="ADAL" clId="{81B4B0D1-77BF-40E5-86BC-FF368EFEFF0C}" dt="2021-10-25T13:01:04.222" v="6120" actId="20577"/>
          <ac:spMkLst>
            <pc:docMk/>
            <pc:sldMk cId="3075160868" sldId="1300"/>
            <ac:spMk id="4" creationId="{310B3E23-B3FF-4A15-A572-7DD7BBF42FE6}"/>
          </ac:spMkLst>
        </pc:spChg>
      </pc:sldChg>
      <pc:sldChg chg="modSp mod">
        <pc:chgData name="Hermi Boraine" userId="d540ccf0-d712-40b5-a40a-3a75bd16986f" providerId="ADAL" clId="{81B4B0D1-77BF-40E5-86BC-FF368EFEFF0C}" dt="2021-10-25T10:13:10.759" v="1903" actId="6549"/>
        <pc:sldMkLst>
          <pc:docMk/>
          <pc:sldMk cId="339004648" sldId="1303"/>
        </pc:sldMkLst>
        <pc:graphicFrameChg chg="modGraphic">
          <ac:chgData name="Hermi Boraine" userId="d540ccf0-d712-40b5-a40a-3a75bd16986f" providerId="ADAL" clId="{81B4B0D1-77BF-40E5-86BC-FF368EFEFF0C}" dt="2021-10-25T10:13:10.759" v="1903" actId="6549"/>
          <ac:graphicFrameMkLst>
            <pc:docMk/>
            <pc:sldMk cId="339004648" sldId="1303"/>
            <ac:graphicFrameMk id="4" creationId="{FD9F73BB-B0A7-41ED-BC70-F5DB516C88D2}"/>
          </ac:graphicFrameMkLst>
        </pc:graphicFrameChg>
      </pc:sldChg>
      <pc:sldChg chg="modSp mod">
        <pc:chgData name="Hermi Boraine" userId="d540ccf0-d712-40b5-a40a-3a75bd16986f" providerId="ADAL" clId="{81B4B0D1-77BF-40E5-86BC-FF368EFEFF0C}" dt="2021-10-25T10:55:20.202" v="3451" actId="6549"/>
        <pc:sldMkLst>
          <pc:docMk/>
          <pc:sldMk cId="3802251455" sldId="1304"/>
        </pc:sldMkLst>
        <pc:spChg chg="mod">
          <ac:chgData name="Hermi Boraine" userId="d540ccf0-d712-40b5-a40a-3a75bd16986f" providerId="ADAL" clId="{81B4B0D1-77BF-40E5-86BC-FF368EFEFF0C}" dt="2021-10-25T10:55:20.202" v="3451" actId="6549"/>
          <ac:spMkLst>
            <pc:docMk/>
            <pc:sldMk cId="3802251455" sldId="1304"/>
            <ac:spMk id="2" creationId="{00565C1C-2DA5-4B71-8202-23F7255E4913}"/>
          </ac:spMkLst>
        </pc:spChg>
      </pc:sldChg>
      <pc:sldChg chg="modSp mod">
        <pc:chgData name="Hermi Boraine" userId="d540ccf0-d712-40b5-a40a-3a75bd16986f" providerId="ADAL" clId="{81B4B0D1-77BF-40E5-86BC-FF368EFEFF0C}" dt="2021-10-25T11:56:24.894" v="4076" actId="6549"/>
        <pc:sldMkLst>
          <pc:docMk/>
          <pc:sldMk cId="2961070427" sldId="1307"/>
        </pc:sldMkLst>
        <pc:spChg chg="mod">
          <ac:chgData name="Hermi Boraine" userId="d540ccf0-d712-40b5-a40a-3a75bd16986f" providerId="ADAL" clId="{81B4B0D1-77BF-40E5-86BC-FF368EFEFF0C}" dt="2021-10-25T11:56:24.894" v="4076" actId="6549"/>
          <ac:spMkLst>
            <pc:docMk/>
            <pc:sldMk cId="2961070427" sldId="1307"/>
            <ac:spMk id="2" creationId="{D84E3D08-E8BD-47F8-B513-7C52B714BDA0}"/>
          </ac:spMkLst>
        </pc:spChg>
      </pc:sldChg>
      <pc:sldChg chg="modSp mod">
        <pc:chgData name="Hermi Boraine" userId="d540ccf0-d712-40b5-a40a-3a75bd16986f" providerId="ADAL" clId="{81B4B0D1-77BF-40E5-86BC-FF368EFEFF0C}" dt="2021-10-25T12:02:50.448" v="4359" actId="20577"/>
        <pc:sldMkLst>
          <pc:docMk/>
          <pc:sldMk cId="2214045574" sldId="1308"/>
        </pc:sldMkLst>
        <pc:spChg chg="mod">
          <ac:chgData name="Hermi Boraine" userId="d540ccf0-d712-40b5-a40a-3a75bd16986f" providerId="ADAL" clId="{81B4B0D1-77BF-40E5-86BC-FF368EFEFF0C}" dt="2021-10-25T12:01:53.277" v="4349" actId="1076"/>
          <ac:spMkLst>
            <pc:docMk/>
            <pc:sldMk cId="2214045574" sldId="1308"/>
            <ac:spMk id="2" creationId="{5F329172-EB36-4F88-BC1A-37CB4DB4D645}"/>
          </ac:spMkLst>
        </pc:spChg>
        <pc:spChg chg="mod">
          <ac:chgData name="Hermi Boraine" userId="d540ccf0-d712-40b5-a40a-3a75bd16986f" providerId="ADAL" clId="{81B4B0D1-77BF-40E5-86BC-FF368EFEFF0C}" dt="2021-10-25T12:02:50.448" v="4359" actId="20577"/>
          <ac:spMkLst>
            <pc:docMk/>
            <pc:sldMk cId="2214045574" sldId="1308"/>
            <ac:spMk id="4" creationId="{DA30DFE2-E77C-48BA-901C-C2C8DB47B3FB}"/>
          </ac:spMkLst>
        </pc:spChg>
        <pc:graphicFrameChg chg="mod modGraphic">
          <ac:chgData name="Hermi Boraine" userId="d540ccf0-d712-40b5-a40a-3a75bd16986f" providerId="ADAL" clId="{81B4B0D1-77BF-40E5-86BC-FF368EFEFF0C}" dt="2021-10-25T12:02:17.719" v="4350" actId="1076"/>
          <ac:graphicFrameMkLst>
            <pc:docMk/>
            <pc:sldMk cId="2214045574" sldId="1308"/>
            <ac:graphicFrameMk id="3" creationId="{BDC78705-1CD9-4A46-BD4C-991374EF990F}"/>
          </ac:graphicFrameMkLst>
        </pc:graphicFrameChg>
      </pc:sldChg>
      <pc:sldChg chg="modSp mod">
        <pc:chgData name="Hermi Boraine" userId="d540ccf0-d712-40b5-a40a-3a75bd16986f" providerId="ADAL" clId="{81B4B0D1-77BF-40E5-86BC-FF368EFEFF0C}" dt="2021-10-25T12:07:39.210" v="4508" actId="1076"/>
        <pc:sldMkLst>
          <pc:docMk/>
          <pc:sldMk cId="3914929667" sldId="1309"/>
        </pc:sldMkLst>
        <pc:spChg chg="mod">
          <ac:chgData name="Hermi Boraine" userId="d540ccf0-d712-40b5-a40a-3a75bd16986f" providerId="ADAL" clId="{81B4B0D1-77BF-40E5-86BC-FF368EFEFF0C}" dt="2021-10-25T12:07:17.243" v="4506" actId="20577"/>
          <ac:spMkLst>
            <pc:docMk/>
            <pc:sldMk cId="3914929667" sldId="1309"/>
            <ac:spMk id="2" creationId="{5F329172-EB36-4F88-BC1A-37CB4DB4D645}"/>
          </ac:spMkLst>
        </pc:spChg>
        <pc:spChg chg="mod">
          <ac:chgData name="Hermi Boraine" userId="d540ccf0-d712-40b5-a40a-3a75bd16986f" providerId="ADAL" clId="{81B4B0D1-77BF-40E5-86BC-FF368EFEFF0C}" dt="2021-10-25T12:07:39.210" v="4508" actId="1076"/>
          <ac:spMkLst>
            <pc:docMk/>
            <pc:sldMk cId="3914929667" sldId="1309"/>
            <ac:spMk id="5" creationId="{B2D7AFAC-35FD-4181-9531-C4D68EDA3CF8}"/>
          </ac:spMkLst>
        </pc:spChg>
        <pc:graphicFrameChg chg="mod">
          <ac:chgData name="Hermi Boraine" userId="d540ccf0-d712-40b5-a40a-3a75bd16986f" providerId="ADAL" clId="{81B4B0D1-77BF-40E5-86BC-FF368EFEFF0C}" dt="2021-10-25T12:07:28.792" v="4507" actId="1076"/>
          <ac:graphicFrameMkLst>
            <pc:docMk/>
            <pc:sldMk cId="3914929667" sldId="1309"/>
            <ac:graphicFrameMk id="3" creationId="{BDC78705-1CD9-4A46-BD4C-991374EF990F}"/>
          </ac:graphicFrameMkLst>
        </pc:graphicFrameChg>
      </pc:sldChg>
      <pc:sldChg chg="modSp mod addCm">
        <pc:chgData name="Hermi Boraine" userId="d540ccf0-d712-40b5-a40a-3a75bd16986f" providerId="ADAL" clId="{81B4B0D1-77BF-40E5-86BC-FF368EFEFF0C}" dt="2021-10-25T14:19:53.718" v="6331" actId="15"/>
        <pc:sldMkLst>
          <pc:docMk/>
          <pc:sldMk cId="3826555192" sldId="1310"/>
        </pc:sldMkLst>
        <pc:spChg chg="mod">
          <ac:chgData name="Hermi Boraine" userId="d540ccf0-d712-40b5-a40a-3a75bd16986f" providerId="ADAL" clId="{81B4B0D1-77BF-40E5-86BC-FF368EFEFF0C}" dt="2021-10-25T14:19:53.718" v="6331" actId="15"/>
          <ac:spMkLst>
            <pc:docMk/>
            <pc:sldMk cId="3826555192" sldId="1310"/>
            <ac:spMk id="2" creationId="{D84E3D08-E8BD-47F8-B513-7C52B714BDA0}"/>
          </ac:spMkLst>
        </pc:spChg>
      </pc:sldChg>
      <pc:sldChg chg="modSp del mod addCm">
        <pc:chgData name="Hermi Boraine" userId="d540ccf0-d712-40b5-a40a-3a75bd16986f" providerId="ADAL" clId="{81B4B0D1-77BF-40E5-86BC-FF368EFEFF0C}" dt="2021-10-25T13:05:05.833" v="6160" actId="47"/>
        <pc:sldMkLst>
          <pc:docMk/>
          <pc:sldMk cId="4000121173" sldId="1312"/>
        </pc:sldMkLst>
        <pc:spChg chg="mod">
          <ac:chgData name="Hermi Boraine" userId="d540ccf0-d712-40b5-a40a-3a75bd16986f" providerId="ADAL" clId="{81B4B0D1-77BF-40E5-86BC-FF368EFEFF0C}" dt="2021-10-25T13:04:50.052" v="6159" actId="114"/>
          <ac:spMkLst>
            <pc:docMk/>
            <pc:sldMk cId="4000121173" sldId="1312"/>
            <ac:spMk id="2" creationId="{74AA1D98-4C41-40DB-8E63-FD7C32F55594}"/>
          </ac:spMkLst>
        </pc:spChg>
      </pc:sldChg>
      <pc:sldChg chg="ord">
        <pc:chgData name="Hermi Boraine" userId="d540ccf0-d712-40b5-a40a-3a75bd16986f" providerId="ADAL" clId="{81B4B0D1-77BF-40E5-86BC-FF368EFEFF0C}" dt="2021-10-25T13:01:35.029" v="6122"/>
        <pc:sldMkLst>
          <pc:docMk/>
          <pc:sldMk cId="4122249952" sldId="1313"/>
        </pc:sldMkLst>
      </pc:sldChg>
      <pc:sldChg chg="modSp mod">
        <pc:chgData name="Hermi Boraine" userId="d540ccf0-d712-40b5-a40a-3a75bd16986f" providerId="ADAL" clId="{81B4B0D1-77BF-40E5-86BC-FF368EFEFF0C}" dt="2021-10-25T11:03:14.894" v="3819" actId="20577"/>
        <pc:sldMkLst>
          <pc:docMk/>
          <pc:sldMk cId="1404139204" sldId="1314"/>
        </pc:sldMkLst>
        <pc:spChg chg="mod">
          <ac:chgData name="Hermi Boraine" userId="d540ccf0-d712-40b5-a40a-3a75bd16986f" providerId="ADAL" clId="{81B4B0D1-77BF-40E5-86BC-FF368EFEFF0C}" dt="2021-10-25T11:03:14.894" v="3819" actId="20577"/>
          <ac:spMkLst>
            <pc:docMk/>
            <pc:sldMk cId="1404139204" sldId="1314"/>
            <ac:spMk id="3" creationId="{EFC72075-F854-4DD9-AA88-DA87E4C175A5}"/>
          </ac:spMkLst>
        </pc:spChg>
        <pc:spChg chg="mod">
          <ac:chgData name="Hermi Boraine" userId="d540ccf0-d712-40b5-a40a-3a75bd16986f" providerId="ADAL" clId="{81B4B0D1-77BF-40E5-86BC-FF368EFEFF0C}" dt="2021-10-25T10:58:27.813" v="3648" actId="21"/>
          <ac:spMkLst>
            <pc:docMk/>
            <pc:sldMk cId="1404139204" sldId="1314"/>
            <ac:spMk id="6" creationId="{6879515E-E4FA-4A17-9BF6-B9DB5A611F37}"/>
          </ac:spMkLst>
        </pc:spChg>
      </pc:sldChg>
      <pc:sldChg chg="addSp delSp modSp mod modClrScheme chgLayout">
        <pc:chgData name="Hermi Boraine" userId="d540ccf0-d712-40b5-a40a-3a75bd16986f" providerId="ADAL" clId="{81B4B0D1-77BF-40E5-86BC-FF368EFEFF0C}" dt="2021-10-25T08:16:48.189" v="597" actId="26606"/>
        <pc:sldMkLst>
          <pc:docMk/>
          <pc:sldMk cId="3720806317" sldId="1316"/>
        </pc:sldMkLst>
        <pc:spChg chg="add del mod ord">
          <ac:chgData name="Hermi Boraine" userId="d540ccf0-d712-40b5-a40a-3a75bd16986f" providerId="ADAL" clId="{81B4B0D1-77BF-40E5-86BC-FF368EFEFF0C}" dt="2021-10-25T08:16:48.189" v="597" actId="26606"/>
          <ac:spMkLst>
            <pc:docMk/>
            <pc:sldMk cId="3720806317" sldId="1316"/>
            <ac:spMk id="2" creationId="{3EF39DD9-1F8A-42DF-97AA-3FC31D372572}"/>
          </ac:spMkLst>
        </pc:spChg>
        <pc:spChg chg="mod ord">
          <ac:chgData name="Hermi Boraine" userId="d540ccf0-d712-40b5-a40a-3a75bd16986f" providerId="ADAL" clId="{81B4B0D1-77BF-40E5-86BC-FF368EFEFF0C}" dt="2021-10-25T08:16:48.189" v="597" actId="26606"/>
          <ac:spMkLst>
            <pc:docMk/>
            <pc:sldMk cId="3720806317" sldId="1316"/>
            <ac:spMk id="3" creationId="{904F17FF-5DCC-43F8-B68A-DE04A29A21E8}"/>
          </ac:spMkLst>
        </pc:spChg>
        <pc:spChg chg="add del">
          <ac:chgData name="Hermi Boraine" userId="d540ccf0-d712-40b5-a40a-3a75bd16986f" providerId="ADAL" clId="{81B4B0D1-77BF-40E5-86BC-FF368EFEFF0C}" dt="2021-10-25T08:02:54.223" v="543" actId="11529"/>
          <ac:spMkLst>
            <pc:docMk/>
            <pc:sldMk cId="3720806317" sldId="1316"/>
            <ac:spMk id="4" creationId="{2EAB77D9-6811-43F3-9B88-F0464439DA32}"/>
          </ac:spMkLst>
        </pc:spChg>
        <pc:spChg chg="add del mod">
          <ac:chgData name="Hermi Boraine" userId="d540ccf0-d712-40b5-a40a-3a75bd16986f" providerId="ADAL" clId="{81B4B0D1-77BF-40E5-86BC-FF368EFEFF0C}" dt="2021-10-25T08:03:36.728" v="545" actId="767"/>
          <ac:spMkLst>
            <pc:docMk/>
            <pc:sldMk cId="3720806317" sldId="1316"/>
            <ac:spMk id="5" creationId="{03CB911F-200F-4703-AD3D-8B86B584FD8D}"/>
          </ac:spMkLst>
        </pc:spChg>
        <pc:spChg chg="add del mod">
          <ac:chgData name="Hermi Boraine" userId="d540ccf0-d712-40b5-a40a-3a75bd16986f" providerId="ADAL" clId="{81B4B0D1-77BF-40E5-86BC-FF368EFEFF0C}" dt="2021-10-25T08:03:56.010" v="547" actId="478"/>
          <ac:spMkLst>
            <pc:docMk/>
            <pc:sldMk cId="3720806317" sldId="1316"/>
            <ac:spMk id="6" creationId="{D69C770E-90F1-4032-9564-95A6A40856C2}"/>
          </ac:spMkLst>
        </pc:spChg>
        <pc:spChg chg="add mod ord">
          <ac:chgData name="Hermi Boraine" userId="d540ccf0-d712-40b5-a40a-3a75bd16986f" providerId="ADAL" clId="{81B4B0D1-77BF-40E5-86BC-FF368EFEFF0C}" dt="2021-10-25T08:16:48.189" v="597" actId="26606"/>
          <ac:spMkLst>
            <pc:docMk/>
            <pc:sldMk cId="3720806317" sldId="1316"/>
            <ac:spMk id="7" creationId="{B4FD4013-F742-40B0-A93F-109F8353E0B3}"/>
          </ac:spMkLst>
        </pc:spChg>
        <pc:spChg chg="add del mod ord">
          <ac:chgData name="Hermi Boraine" userId="d540ccf0-d712-40b5-a40a-3a75bd16986f" providerId="ADAL" clId="{81B4B0D1-77BF-40E5-86BC-FF368EFEFF0C}" dt="2021-10-25T08:16:44.595" v="593" actId="700"/>
          <ac:spMkLst>
            <pc:docMk/>
            <pc:sldMk cId="3720806317" sldId="1316"/>
            <ac:spMk id="8" creationId="{51FCED38-E407-4322-BBFE-B8E2FDC23D17}"/>
          </ac:spMkLst>
        </pc:spChg>
      </pc:sldChg>
      <pc:sldChg chg="delSp modSp add mod modClrScheme chgLayout">
        <pc:chgData name="Hermi Boraine" userId="d540ccf0-d712-40b5-a40a-3a75bd16986f" providerId="ADAL" clId="{81B4B0D1-77BF-40E5-86BC-FF368EFEFF0C}" dt="2021-10-25T10:39:20.370" v="2761" actId="207"/>
        <pc:sldMkLst>
          <pc:docMk/>
          <pc:sldMk cId="265104872" sldId="1317"/>
        </pc:sldMkLst>
        <pc:spChg chg="mod ord">
          <ac:chgData name="Hermi Boraine" userId="d540ccf0-d712-40b5-a40a-3a75bd16986f" providerId="ADAL" clId="{81B4B0D1-77BF-40E5-86BC-FF368EFEFF0C}" dt="2021-10-25T10:39:20.370" v="2761" actId="207"/>
          <ac:spMkLst>
            <pc:docMk/>
            <pc:sldMk cId="265104872" sldId="1317"/>
            <ac:spMk id="2" creationId="{3EF39DD9-1F8A-42DF-97AA-3FC31D372572}"/>
          </ac:spMkLst>
        </pc:spChg>
        <pc:spChg chg="del mod ord">
          <ac:chgData name="Hermi Boraine" userId="d540ccf0-d712-40b5-a40a-3a75bd16986f" providerId="ADAL" clId="{81B4B0D1-77BF-40E5-86BC-FF368EFEFF0C}" dt="2021-10-25T08:24:50.127" v="640" actId="478"/>
          <ac:spMkLst>
            <pc:docMk/>
            <pc:sldMk cId="265104872" sldId="1317"/>
            <ac:spMk id="3" creationId="{904F17FF-5DCC-43F8-B68A-DE04A29A21E8}"/>
          </ac:spMkLst>
        </pc:spChg>
        <pc:spChg chg="mod ord">
          <ac:chgData name="Hermi Boraine" userId="d540ccf0-d712-40b5-a40a-3a75bd16986f" providerId="ADAL" clId="{81B4B0D1-77BF-40E5-86BC-FF368EFEFF0C}" dt="2021-10-25T08:32:18.274" v="1153" actId="20577"/>
          <ac:spMkLst>
            <pc:docMk/>
            <pc:sldMk cId="265104872" sldId="1317"/>
            <ac:spMk id="7" creationId="{B4FD4013-F742-40B0-A93F-109F8353E0B3}"/>
          </ac:spMkLst>
        </pc:spChg>
      </pc:sldChg>
      <pc:sldChg chg="addSp delSp modSp new mod">
        <pc:chgData name="Hermi Boraine" userId="d540ccf0-d712-40b5-a40a-3a75bd16986f" providerId="ADAL" clId="{81B4B0D1-77BF-40E5-86BC-FF368EFEFF0C}" dt="2021-10-25T16:44:54.135" v="6826" actId="20577"/>
        <pc:sldMkLst>
          <pc:docMk/>
          <pc:sldMk cId="362842465" sldId="1318"/>
        </pc:sldMkLst>
        <pc:spChg chg="del">
          <ac:chgData name="Hermi Boraine" userId="d540ccf0-d712-40b5-a40a-3a75bd16986f" providerId="ADAL" clId="{81B4B0D1-77BF-40E5-86BC-FF368EFEFF0C}" dt="2021-10-25T09:37:54.453" v="1709"/>
          <ac:spMkLst>
            <pc:docMk/>
            <pc:sldMk cId="362842465" sldId="1318"/>
            <ac:spMk id="2" creationId="{4854F7D1-D4D2-4172-971F-5A477883EB75}"/>
          </ac:spMkLst>
        </pc:spChg>
        <pc:spChg chg="mod">
          <ac:chgData name="Hermi Boraine" userId="d540ccf0-d712-40b5-a40a-3a75bd16986f" providerId="ADAL" clId="{81B4B0D1-77BF-40E5-86BC-FF368EFEFF0C}" dt="2021-10-25T10:00:43.446" v="1828" actId="6549"/>
          <ac:spMkLst>
            <pc:docMk/>
            <pc:sldMk cId="362842465" sldId="1318"/>
            <ac:spMk id="3" creationId="{A67250E8-BA11-4457-9A43-430A5D8F46BC}"/>
          </ac:spMkLst>
        </pc:spChg>
        <pc:spChg chg="add del mod">
          <ac:chgData name="Hermi Boraine" userId="d540ccf0-d712-40b5-a40a-3a75bd16986f" providerId="ADAL" clId="{81B4B0D1-77BF-40E5-86BC-FF368EFEFF0C}" dt="2021-10-25T09:42:30.860" v="1790" actId="478"/>
          <ac:spMkLst>
            <pc:docMk/>
            <pc:sldMk cId="362842465" sldId="1318"/>
            <ac:spMk id="5" creationId="{94B5861E-891C-4293-8534-6D1D2F86A84F}"/>
          </ac:spMkLst>
        </pc:spChg>
        <pc:graphicFrameChg chg="add mod modGraphic">
          <ac:chgData name="Hermi Boraine" userId="d540ccf0-d712-40b5-a40a-3a75bd16986f" providerId="ADAL" clId="{81B4B0D1-77BF-40E5-86BC-FF368EFEFF0C}" dt="2021-10-25T16:44:54.135" v="6826" actId="20577"/>
          <ac:graphicFrameMkLst>
            <pc:docMk/>
            <pc:sldMk cId="362842465" sldId="1318"/>
            <ac:graphicFrameMk id="4" creationId="{174A7D3A-C3BF-41A7-9E07-EDA677E208A9}"/>
          </ac:graphicFrameMkLst>
        </pc:graphicFrameChg>
      </pc:sldChg>
      <pc:sldChg chg="modSp new mod modClrScheme chgLayout">
        <pc:chgData name="Hermi Boraine" userId="d540ccf0-d712-40b5-a40a-3a75bd16986f" providerId="ADAL" clId="{81B4B0D1-77BF-40E5-86BC-FF368EFEFF0C}" dt="2021-10-25T09:07:36.409" v="1708" actId="20577"/>
        <pc:sldMkLst>
          <pc:docMk/>
          <pc:sldMk cId="4208007449" sldId="1319"/>
        </pc:sldMkLst>
        <pc:spChg chg="mod">
          <ac:chgData name="Hermi Boraine" userId="d540ccf0-d712-40b5-a40a-3a75bd16986f" providerId="ADAL" clId="{81B4B0D1-77BF-40E5-86BC-FF368EFEFF0C}" dt="2021-10-25T09:07:36.409" v="1708" actId="20577"/>
          <ac:spMkLst>
            <pc:docMk/>
            <pc:sldMk cId="4208007449" sldId="1319"/>
            <ac:spMk id="2" creationId="{5D9AC005-36E2-40B2-98F4-5DF727DA0ECB}"/>
          </ac:spMkLst>
        </pc:spChg>
        <pc:spChg chg="mod">
          <ac:chgData name="Hermi Boraine" userId="d540ccf0-d712-40b5-a40a-3a75bd16986f" providerId="ADAL" clId="{81B4B0D1-77BF-40E5-86BC-FF368EFEFF0C}" dt="2021-10-25T09:06:26.739" v="1653" actId="26606"/>
          <ac:spMkLst>
            <pc:docMk/>
            <pc:sldMk cId="4208007449" sldId="1319"/>
            <ac:spMk id="3" creationId="{610CE516-39BE-4115-A83D-DDA81A55001A}"/>
          </ac:spMkLst>
        </pc:spChg>
      </pc:sldChg>
      <pc:sldChg chg="addSp delSp modSp new mod ord">
        <pc:chgData name="Hermi Boraine" userId="d540ccf0-d712-40b5-a40a-3a75bd16986f" providerId="ADAL" clId="{81B4B0D1-77BF-40E5-86BC-FF368EFEFF0C}" dt="2021-10-25T16:44:26.780" v="6799" actId="6549"/>
        <pc:sldMkLst>
          <pc:docMk/>
          <pc:sldMk cId="2890315020" sldId="1320"/>
        </pc:sldMkLst>
        <pc:spChg chg="del">
          <ac:chgData name="Hermi Boraine" userId="d540ccf0-d712-40b5-a40a-3a75bd16986f" providerId="ADAL" clId="{81B4B0D1-77BF-40E5-86BC-FF368EFEFF0C}" dt="2021-10-25T10:00:19.170" v="1826"/>
          <ac:spMkLst>
            <pc:docMk/>
            <pc:sldMk cId="2890315020" sldId="1320"/>
            <ac:spMk id="2" creationId="{C8711B50-5A8D-4292-80AB-7A55DAD58BDD}"/>
          </ac:spMkLst>
        </pc:spChg>
        <pc:spChg chg="mod">
          <ac:chgData name="Hermi Boraine" userId="d540ccf0-d712-40b5-a40a-3a75bd16986f" providerId="ADAL" clId="{81B4B0D1-77BF-40E5-86BC-FF368EFEFF0C}" dt="2021-10-25T10:03:13.048" v="1883" actId="6549"/>
          <ac:spMkLst>
            <pc:docMk/>
            <pc:sldMk cId="2890315020" sldId="1320"/>
            <ac:spMk id="3" creationId="{BE518608-94E3-4BA8-BD1C-9B43E7A02528}"/>
          </ac:spMkLst>
        </pc:spChg>
        <pc:graphicFrameChg chg="add mod modGraphic">
          <ac:chgData name="Hermi Boraine" userId="d540ccf0-d712-40b5-a40a-3a75bd16986f" providerId="ADAL" clId="{81B4B0D1-77BF-40E5-86BC-FF368EFEFF0C}" dt="2021-10-25T16:44:26.780" v="6799" actId="6549"/>
          <ac:graphicFrameMkLst>
            <pc:docMk/>
            <pc:sldMk cId="2890315020" sldId="1320"/>
            <ac:graphicFrameMk id="4" creationId="{0372890C-7586-477F-B015-50D30E6F314E}"/>
          </ac:graphicFrameMkLst>
        </pc:graphicFrameChg>
      </pc:sldChg>
      <pc:sldChg chg="addSp delSp modSp new mod modClrScheme chgLayout">
        <pc:chgData name="Hermi Boraine" userId="d540ccf0-d712-40b5-a40a-3a75bd16986f" providerId="ADAL" clId="{81B4B0D1-77BF-40E5-86BC-FF368EFEFF0C}" dt="2021-10-25T10:51:43.926" v="3303" actId="6549"/>
        <pc:sldMkLst>
          <pc:docMk/>
          <pc:sldMk cId="2538133287" sldId="1321"/>
        </pc:sldMkLst>
        <pc:spChg chg="del mod ord">
          <ac:chgData name="Hermi Boraine" userId="d540ccf0-d712-40b5-a40a-3a75bd16986f" providerId="ADAL" clId="{81B4B0D1-77BF-40E5-86BC-FF368EFEFF0C}" dt="2021-10-25T10:44:07.656" v="2886" actId="700"/>
          <ac:spMkLst>
            <pc:docMk/>
            <pc:sldMk cId="2538133287" sldId="1321"/>
            <ac:spMk id="2" creationId="{25038962-0C26-4362-A36A-D31A7256FF8C}"/>
          </ac:spMkLst>
        </pc:spChg>
        <pc:spChg chg="add mod ord">
          <ac:chgData name="Hermi Boraine" userId="d540ccf0-d712-40b5-a40a-3a75bd16986f" providerId="ADAL" clId="{81B4B0D1-77BF-40E5-86BC-FF368EFEFF0C}" dt="2021-10-25T10:45:06.718" v="2950" actId="5793"/>
          <ac:spMkLst>
            <pc:docMk/>
            <pc:sldMk cId="2538133287" sldId="1321"/>
            <ac:spMk id="3" creationId="{D14BD043-FFAB-4031-BAC7-7CB0D73E9977}"/>
          </ac:spMkLst>
        </pc:spChg>
        <pc:spChg chg="add mod ord">
          <ac:chgData name="Hermi Boraine" userId="d540ccf0-d712-40b5-a40a-3a75bd16986f" providerId="ADAL" clId="{81B4B0D1-77BF-40E5-86BC-FF368EFEFF0C}" dt="2021-10-25T10:51:43.926" v="3303" actId="6549"/>
          <ac:spMkLst>
            <pc:docMk/>
            <pc:sldMk cId="2538133287" sldId="1321"/>
            <ac:spMk id="4" creationId="{59F414BB-FD4A-46DB-AD8F-64669A4E3C06}"/>
          </ac:spMkLst>
        </pc:spChg>
      </pc:sldChg>
      <pc:sldChg chg="modSp new mod">
        <pc:chgData name="Hermi Boraine" userId="d540ccf0-d712-40b5-a40a-3a75bd16986f" providerId="ADAL" clId="{81B4B0D1-77BF-40E5-86BC-FF368EFEFF0C}" dt="2021-10-25T11:02:34.152" v="3791" actId="6549"/>
        <pc:sldMkLst>
          <pc:docMk/>
          <pc:sldMk cId="2209409651" sldId="1322"/>
        </pc:sldMkLst>
        <pc:spChg chg="mod">
          <ac:chgData name="Hermi Boraine" userId="d540ccf0-d712-40b5-a40a-3a75bd16986f" providerId="ADAL" clId="{81B4B0D1-77BF-40E5-86BC-FF368EFEFF0C}" dt="2021-10-25T11:02:34.152" v="3791" actId="6549"/>
          <ac:spMkLst>
            <pc:docMk/>
            <pc:sldMk cId="2209409651" sldId="1322"/>
            <ac:spMk id="2" creationId="{FA16C29D-B75C-4646-8A32-DB3D2FC62D7F}"/>
          </ac:spMkLst>
        </pc:spChg>
        <pc:spChg chg="mod">
          <ac:chgData name="Hermi Boraine" userId="d540ccf0-d712-40b5-a40a-3a75bd16986f" providerId="ADAL" clId="{81B4B0D1-77BF-40E5-86BC-FF368EFEFF0C}" dt="2021-10-25T10:59:03.987" v="3657" actId="20577"/>
          <ac:spMkLst>
            <pc:docMk/>
            <pc:sldMk cId="2209409651" sldId="1322"/>
            <ac:spMk id="3" creationId="{107A6AF1-CBF0-488C-93ED-0F3198071866}"/>
          </ac:spMkLst>
        </pc:spChg>
      </pc:sldChg>
      <pc:sldChg chg="modSp add mod">
        <pc:chgData name="Hermi Boraine" userId="d540ccf0-d712-40b5-a40a-3a75bd16986f" providerId="ADAL" clId="{81B4B0D1-77BF-40E5-86BC-FF368EFEFF0C}" dt="2021-10-25T13:08:37.609" v="6239" actId="20577"/>
        <pc:sldMkLst>
          <pc:docMk/>
          <pc:sldMk cId="610434306" sldId="1323"/>
        </pc:sldMkLst>
        <pc:spChg chg="mod">
          <ac:chgData name="Hermi Boraine" userId="d540ccf0-d712-40b5-a40a-3a75bd16986f" providerId="ADAL" clId="{81B4B0D1-77BF-40E5-86BC-FF368EFEFF0C}" dt="2021-10-25T12:08:33.710" v="4511" actId="6549"/>
          <ac:spMkLst>
            <pc:docMk/>
            <pc:sldMk cId="610434306" sldId="1323"/>
            <ac:spMk id="3" creationId="{D14BD043-FFAB-4031-BAC7-7CB0D73E9977}"/>
          </ac:spMkLst>
        </pc:spChg>
        <pc:spChg chg="mod">
          <ac:chgData name="Hermi Boraine" userId="d540ccf0-d712-40b5-a40a-3a75bd16986f" providerId="ADAL" clId="{81B4B0D1-77BF-40E5-86BC-FF368EFEFF0C}" dt="2021-10-25T13:08:37.609" v="6239" actId="20577"/>
          <ac:spMkLst>
            <pc:docMk/>
            <pc:sldMk cId="610434306" sldId="1323"/>
            <ac:spMk id="4" creationId="{59F414BB-FD4A-46DB-AD8F-64669A4E3C06}"/>
          </ac:spMkLst>
        </pc:spChg>
      </pc:sldChg>
      <pc:sldChg chg="addSp modSp new mod">
        <pc:chgData name="Hermi Boraine" userId="d540ccf0-d712-40b5-a40a-3a75bd16986f" providerId="ADAL" clId="{81B4B0D1-77BF-40E5-86BC-FF368EFEFF0C}" dt="2021-10-25T16:47:47.167" v="6871" actId="207"/>
        <pc:sldMkLst>
          <pc:docMk/>
          <pc:sldMk cId="1813561904" sldId="1324"/>
        </pc:sldMkLst>
        <pc:spChg chg="mod">
          <ac:chgData name="Hermi Boraine" userId="d540ccf0-d712-40b5-a40a-3a75bd16986f" providerId="ADAL" clId="{81B4B0D1-77BF-40E5-86BC-FF368EFEFF0C}" dt="2021-10-25T12:57:15.460" v="5990" actId="20577"/>
          <ac:spMkLst>
            <pc:docMk/>
            <pc:sldMk cId="1813561904" sldId="1324"/>
            <ac:spMk id="2" creationId="{2AFFBB50-CCF9-4A08-8B03-305F9B75BAFF}"/>
          </ac:spMkLst>
        </pc:spChg>
        <pc:spChg chg="mod">
          <ac:chgData name="Hermi Boraine" userId="d540ccf0-d712-40b5-a40a-3a75bd16986f" providerId="ADAL" clId="{81B4B0D1-77BF-40E5-86BC-FF368EFEFF0C}" dt="2021-10-25T12:38:35.299" v="5395" actId="20577"/>
          <ac:spMkLst>
            <pc:docMk/>
            <pc:sldMk cId="1813561904" sldId="1324"/>
            <ac:spMk id="3" creationId="{0EAB3FD0-2D83-4166-BE2E-057FDF1E27B2}"/>
          </ac:spMkLst>
        </pc:spChg>
        <pc:spChg chg="add mod ord">
          <ac:chgData name="Hermi Boraine" userId="d540ccf0-d712-40b5-a40a-3a75bd16986f" providerId="ADAL" clId="{81B4B0D1-77BF-40E5-86BC-FF368EFEFF0C}" dt="2021-10-25T16:47:47.167" v="6871" actId="207"/>
          <ac:spMkLst>
            <pc:docMk/>
            <pc:sldMk cId="1813561904" sldId="1324"/>
            <ac:spMk id="4" creationId="{C0E6EA2F-3734-461E-B771-BF61C67B6280}"/>
          </ac:spMkLst>
        </pc:spChg>
      </pc:sldChg>
      <pc:sldChg chg="addSp delSp modSp new mod">
        <pc:chgData name="Hermi Boraine" userId="d540ccf0-d712-40b5-a40a-3a75bd16986f" providerId="ADAL" clId="{81B4B0D1-77BF-40E5-86BC-FF368EFEFF0C}" dt="2021-10-25T16:18:06.585" v="6700" actId="478"/>
        <pc:sldMkLst>
          <pc:docMk/>
          <pc:sldMk cId="210350599" sldId="1325"/>
        </pc:sldMkLst>
        <pc:spChg chg="add del mod">
          <ac:chgData name="Hermi Boraine" userId="d540ccf0-d712-40b5-a40a-3a75bd16986f" providerId="ADAL" clId="{81B4B0D1-77BF-40E5-86BC-FF368EFEFF0C}" dt="2021-10-25T16:01:27.053" v="6695" actId="20577"/>
          <ac:spMkLst>
            <pc:docMk/>
            <pc:sldMk cId="210350599" sldId="1325"/>
            <ac:spMk id="2" creationId="{713B2622-B576-4CFD-BCD5-58098FDF99F4}"/>
          </ac:spMkLst>
        </pc:spChg>
        <pc:spChg chg="mod">
          <ac:chgData name="Hermi Boraine" userId="d540ccf0-d712-40b5-a40a-3a75bd16986f" providerId="ADAL" clId="{81B4B0D1-77BF-40E5-86BC-FF368EFEFF0C}" dt="2021-10-25T15:02:35.761" v="6389" actId="20577"/>
          <ac:spMkLst>
            <pc:docMk/>
            <pc:sldMk cId="210350599" sldId="1325"/>
            <ac:spMk id="3" creationId="{F349BFDA-4BB4-4238-B4D8-FE40834A1CF5}"/>
          </ac:spMkLst>
        </pc:spChg>
        <pc:graphicFrameChg chg="add mod">
          <ac:chgData name="Hermi Boraine" userId="d540ccf0-d712-40b5-a40a-3a75bd16986f" providerId="ADAL" clId="{81B4B0D1-77BF-40E5-86BC-FF368EFEFF0C}" dt="2021-10-25T15:00:08.654" v="6352"/>
          <ac:graphicFrameMkLst>
            <pc:docMk/>
            <pc:sldMk cId="210350599" sldId="1325"/>
            <ac:graphicFrameMk id="4" creationId="{1DB4B3D3-9096-4FFD-96C3-BFF5C0A00A1B}"/>
          </ac:graphicFrameMkLst>
        </pc:graphicFrameChg>
        <pc:picChg chg="add mod">
          <ac:chgData name="Hermi Boraine" userId="d540ccf0-d712-40b5-a40a-3a75bd16986f" providerId="ADAL" clId="{81B4B0D1-77BF-40E5-86BC-FF368EFEFF0C}" dt="2021-10-25T15:00:19.696" v="6354" actId="1076"/>
          <ac:picMkLst>
            <pc:docMk/>
            <pc:sldMk cId="210350599" sldId="1325"/>
            <ac:picMk id="5" creationId="{2933064D-7A98-4F14-8B65-9EFB2A7C2E40}"/>
          </ac:picMkLst>
        </pc:picChg>
        <pc:picChg chg="add mod">
          <ac:chgData name="Hermi Boraine" userId="d540ccf0-d712-40b5-a40a-3a75bd16986f" providerId="ADAL" clId="{81B4B0D1-77BF-40E5-86BC-FF368EFEFF0C}" dt="2021-10-25T15:01:19.810" v="6356" actId="1076"/>
          <ac:picMkLst>
            <pc:docMk/>
            <pc:sldMk cId="210350599" sldId="1325"/>
            <ac:picMk id="6" creationId="{4895D63F-E262-4F71-ACB9-EB516F0B5BA4}"/>
          </ac:picMkLst>
        </pc:picChg>
        <pc:picChg chg="add del mod">
          <ac:chgData name="Hermi Boraine" userId="d540ccf0-d712-40b5-a40a-3a75bd16986f" providerId="ADAL" clId="{81B4B0D1-77BF-40E5-86BC-FF368EFEFF0C}" dt="2021-10-25T16:18:06.585" v="6700" actId="478"/>
          <ac:picMkLst>
            <pc:docMk/>
            <pc:sldMk cId="210350599" sldId="1325"/>
            <ac:picMk id="7" creationId="{D4B150F4-6FF9-46D4-B2EA-69CDCD13040D}"/>
          </ac:picMkLst>
        </pc:picChg>
      </pc:sldChg>
      <pc:sldChg chg="addSp delSp modSp new mod ord">
        <pc:chgData name="Hermi Boraine" userId="d540ccf0-d712-40b5-a40a-3a75bd16986f" providerId="ADAL" clId="{81B4B0D1-77BF-40E5-86BC-FF368EFEFF0C}" dt="2021-10-25T16:41:24.522" v="6762" actId="1076"/>
        <pc:sldMkLst>
          <pc:docMk/>
          <pc:sldMk cId="1758280025" sldId="1326"/>
        </pc:sldMkLst>
        <pc:spChg chg="add del">
          <ac:chgData name="Hermi Boraine" userId="d540ccf0-d712-40b5-a40a-3a75bd16986f" providerId="ADAL" clId="{81B4B0D1-77BF-40E5-86BC-FF368EFEFF0C}" dt="2021-10-25T16:39:29.409" v="6756"/>
          <ac:spMkLst>
            <pc:docMk/>
            <pc:sldMk cId="1758280025" sldId="1326"/>
            <ac:spMk id="2" creationId="{CB50A8DD-570F-4796-BE89-0DFA9BEA32B7}"/>
          </ac:spMkLst>
        </pc:spChg>
        <pc:spChg chg="mod">
          <ac:chgData name="Hermi Boraine" userId="d540ccf0-d712-40b5-a40a-3a75bd16986f" providerId="ADAL" clId="{81B4B0D1-77BF-40E5-86BC-FF368EFEFF0C}" dt="2021-10-25T16:29:12.457" v="6747" actId="6549"/>
          <ac:spMkLst>
            <pc:docMk/>
            <pc:sldMk cId="1758280025" sldId="1326"/>
            <ac:spMk id="3" creationId="{A7358F81-A698-4AAE-ABD9-1640EA292330}"/>
          </ac:spMkLst>
        </pc:spChg>
        <pc:graphicFrameChg chg="add mod">
          <ac:chgData name="Hermi Boraine" userId="d540ccf0-d712-40b5-a40a-3a75bd16986f" providerId="ADAL" clId="{81B4B0D1-77BF-40E5-86BC-FF368EFEFF0C}" dt="2021-10-25T16:26:16.839" v="6705"/>
          <ac:graphicFrameMkLst>
            <pc:docMk/>
            <pc:sldMk cId="1758280025" sldId="1326"/>
            <ac:graphicFrameMk id="5" creationId="{BEA7970D-1880-4A6A-99BA-1ACDFB192F2E}"/>
          </ac:graphicFrameMkLst>
        </pc:graphicFrameChg>
        <pc:graphicFrameChg chg="add mod">
          <ac:chgData name="Hermi Boraine" userId="d540ccf0-d712-40b5-a40a-3a75bd16986f" providerId="ADAL" clId="{81B4B0D1-77BF-40E5-86BC-FF368EFEFF0C}" dt="2021-10-25T16:39:29.409" v="6756"/>
          <ac:graphicFrameMkLst>
            <pc:docMk/>
            <pc:sldMk cId="1758280025" sldId="1326"/>
            <ac:graphicFrameMk id="8" creationId="{6C489FDD-CC09-421A-8DB9-5790036C1659}"/>
          </ac:graphicFrameMkLst>
        </pc:graphicFrameChg>
        <pc:picChg chg="add del mod">
          <ac:chgData name="Hermi Boraine" userId="d540ccf0-d712-40b5-a40a-3a75bd16986f" providerId="ADAL" clId="{81B4B0D1-77BF-40E5-86BC-FF368EFEFF0C}" dt="2021-10-25T16:27:06.660" v="6710" actId="478"/>
          <ac:picMkLst>
            <pc:docMk/>
            <pc:sldMk cId="1758280025" sldId="1326"/>
            <ac:picMk id="4" creationId="{E8E234DC-3520-4C26-8816-C1AB8EF5A0BD}"/>
          </ac:picMkLst>
        </pc:picChg>
        <pc:picChg chg="add mod">
          <ac:chgData name="Hermi Boraine" userId="d540ccf0-d712-40b5-a40a-3a75bd16986f" providerId="ADAL" clId="{81B4B0D1-77BF-40E5-86BC-FF368EFEFF0C}" dt="2021-10-25T16:41:24.522" v="6762" actId="1076"/>
          <ac:picMkLst>
            <pc:docMk/>
            <pc:sldMk cId="1758280025" sldId="1326"/>
            <ac:picMk id="6" creationId="{18458371-531D-42EC-9868-205A1BFF301F}"/>
          </ac:picMkLst>
        </pc:picChg>
        <pc:picChg chg="add mod">
          <ac:chgData name="Hermi Boraine" userId="d540ccf0-d712-40b5-a40a-3a75bd16986f" providerId="ADAL" clId="{81B4B0D1-77BF-40E5-86BC-FF368EFEFF0C}" dt="2021-10-25T16:38:17.359" v="6750" actId="14100"/>
          <ac:picMkLst>
            <pc:docMk/>
            <pc:sldMk cId="1758280025" sldId="1326"/>
            <ac:picMk id="7" creationId="{73D245C5-E023-4C69-B756-139383A59F09}"/>
          </ac:picMkLst>
        </pc:picChg>
        <pc:picChg chg="add mod">
          <ac:chgData name="Hermi Boraine" userId="d540ccf0-d712-40b5-a40a-3a75bd16986f" providerId="ADAL" clId="{81B4B0D1-77BF-40E5-86BC-FF368EFEFF0C}" dt="2021-10-25T16:40:55.269" v="6761" actId="1076"/>
          <ac:picMkLst>
            <pc:docMk/>
            <pc:sldMk cId="1758280025" sldId="1326"/>
            <ac:picMk id="9" creationId="{F4FC1B23-A32E-411A-8F34-10362E3CBEA5}"/>
          </ac:picMkLst>
        </pc:picChg>
      </pc:sldChg>
    </pc:docChg>
  </pc:docChgLst>
  <pc:docChgLst>
    <pc:chgData name="Liam James" userId="S::liam.james@gtac.gov.za::508538a5-cb69-4d23-a486-2de5e2d6c68d" providerId="AD" clId="Web-{A154B340-0248-E0B3-1EC7-A332BFB166E4}"/>
    <pc:docChg chg="">
      <pc:chgData name="Liam James" userId="S::liam.james@gtac.gov.za::508538a5-cb69-4d23-a486-2de5e2d6c68d" providerId="AD" clId="Web-{A154B340-0248-E0B3-1EC7-A332BFB166E4}" dt="2021-10-25T12:20:15.841" v="0"/>
      <pc:docMkLst>
        <pc:docMk/>
      </pc:docMkLst>
      <pc:sldChg chg="addCm">
        <pc:chgData name="Liam James" userId="S::liam.james@gtac.gov.za::508538a5-cb69-4d23-a486-2de5e2d6c68d" providerId="AD" clId="Web-{A154B340-0248-E0B3-1EC7-A332BFB166E4}" dt="2021-10-25T12:20:15.841" v="0"/>
        <pc:sldMkLst>
          <pc:docMk/>
          <pc:sldMk cId="3826555192" sldId="1310"/>
        </pc:sldMkLst>
      </pc:sldChg>
    </pc:docChg>
  </pc:docChgLst>
  <pc:docChgLst>
    <pc:chgData name="Liam James" userId="S::liam.james@gtac.gov.za::508538a5-cb69-4d23-a486-2de5e2d6c68d" providerId="AD" clId="Web-{D83DAD0E-CA8B-0C42-CD5E-C52074EB59C0}"/>
    <pc:docChg chg="">
      <pc:chgData name="Liam James" userId="S::liam.james@gtac.gov.za::508538a5-cb69-4d23-a486-2de5e2d6c68d" providerId="AD" clId="Web-{D83DAD0E-CA8B-0C42-CD5E-C52074EB59C0}" dt="2021-10-25T10:41:13.343" v="1"/>
      <pc:docMkLst>
        <pc:docMk/>
      </pc:docMkLst>
      <pc:sldChg chg="addCm">
        <pc:chgData name="Liam James" userId="S::liam.james@gtac.gov.za::508538a5-cb69-4d23-a486-2de5e2d6c68d" providerId="AD" clId="Web-{D83DAD0E-CA8B-0C42-CD5E-C52074EB59C0}" dt="2021-10-25T10:41:13.343" v="1"/>
        <pc:sldMkLst>
          <pc:docMk/>
          <pc:sldMk cId="1497498924" sldId="1284"/>
        </pc:sldMkLst>
      </pc:sldChg>
    </pc:docChg>
  </pc:docChgLst>
  <pc:docChgLst>
    <pc:chgData name="Liam James" userId="508538a5-cb69-4d23-a486-2de5e2d6c68d" providerId="ADAL" clId="{77A479FA-742D-4784-B9BC-B1A8254137D0}"/>
    <pc:docChg chg="undo custSel addSld delSld modSld sldOrd">
      <pc:chgData name="Liam James" userId="508538a5-cb69-4d23-a486-2de5e2d6c68d" providerId="ADAL" clId="{77A479FA-742D-4784-B9BC-B1A8254137D0}" dt="2021-10-25T06:48:43.062" v="5368" actId="20577"/>
      <pc:docMkLst>
        <pc:docMk/>
      </pc:docMkLst>
      <pc:sldChg chg="modSp">
        <pc:chgData name="Liam James" userId="508538a5-cb69-4d23-a486-2de5e2d6c68d" providerId="ADAL" clId="{77A479FA-742D-4784-B9BC-B1A8254137D0}" dt="2021-10-22T13:54:17.958" v="3717" actId="14100"/>
        <pc:sldMkLst>
          <pc:docMk/>
          <pc:sldMk cId="1064501904" sldId="427"/>
        </pc:sldMkLst>
        <pc:graphicFrameChg chg="mod modGraphic">
          <ac:chgData name="Liam James" userId="508538a5-cb69-4d23-a486-2de5e2d6c68d" providerId="ADAL" clId="{77A479FA-742D-4784-B9BC-B1A8254137D0}" dt="2021-10-22T13:54:17.958" v="3717" actId="14100"/>
          <ac:graphicFrameMkLst>
            <pc:docMk/>
            <pc:sldMk cId="1064501904" sldId="427"/>
            <ac:graphicFrameMk id="5" creationId="{00B2E58C-C527-7A4C-B91C-0692C27BEE02}"/>
          </ac:graphicFrameMkLst>
        </pc:graphicFrameChg>
      </pc:sldChg>
      <pc:sldChg chg="modSp">
        <pc:chgData name="Liam James" userId="508538a5-cb69-4d23-a486-2de5e2d6c68d" providerId="ADAL" clId="{77A479FA-742D-4784-B9BC-B1A8254137D0}" dt="2021-10-25T04:56:51.682" v="5236" actId="255"/>
        <pc:sldMkLst>
          <pc:docMk/>
          <pc:sldMk cId="2077847842" sldId="571"/>
        </pc:sldMkLst>
        <pc:spChg chg="mod">
          <ac:chgData name="Liam James" userId="508538a5-cb69-4d23-a486-2de5e2d6c68d" providerId="ADAL" clId="{77A479FA-742D-4784-B9BC-B1A8254137D0}" dt="2021-10-25T04:56:51.682" v="5236" actId="255"/>
          <ac:spMkLst>
            <pc:docMk/>
            <pc:sldMk cId="2077847842" sldId="571"/>
            <ac:spMk id="2" creationId="{AF3BBD5D-4D8D-EA4F-8729-E3C76CBF8A60}"/>
          </ac:spMkLst>
        </pc:spChg>
        <pc:graphicFrameChg chg="mod modGraphic">
          <ac:chgData name="Liam James" userId="508538a5-cb69-4d23-a486-2de5e2d6c68d" providerId="ADAL" clId="{77A479FA-742D-4784-B9BC-B1A8254137D0}" dt="2021-10-22T15:15:15.216" v="5020"/>
          <ac:graphicFrameMkLst>
            <pc:docMk/>
            <pc:sldMk cId="2077847842" sldId="571"/>
            <ac:graphicFrameMk id="7" creationId="{36D99728-EEF5-974F-AD11-5695DD91E78E}"/>
          </ac:graphicFrameMkLst>
        </pc:graphicFrameChg>
        <pc:graphicFrameChg chg="mod">
          <ac:chgData name="Liam James" userId="508538a5-cb69-4d23-a486-2de5e2d6c68d" providerId="ADAL" clId="{77A479FA-742D-4784-B9BC-B1A8254137D0}" dt="2021-10-22T15:13:23.184" v="5013" actId="113"/>
          <ac:graphicFrameMkLst>
            <pc:docMk/>
            <pc:sldMk cId="2077847842" sldId="571"/>
            <ac:graphicFrameMk id="9" creationId="{0E4FCB67-6715-4C8A-84E8-3DA1E3861D09}"/>
          </ac:graphicFrameMkLst>
        </pc:graphicFrameChg>
      </pc:sldChg>
      <pc:sldChg chg="modSp">
        <pc:chgData name="Liam James" userId="508538a5-cb69-4d23-a486-2de5e2d6c68d" providerId="ADAL" clId="{77A479FA-742D-4784-B9BC-B1A8254137D0}" dt="2021-10-25T04:45:44.892" v="5223" actId="313"/>
        <pc:sldMkLst>
          <pc:docMk/>
          <pc:sldMk cId="4019728378" sldId="1211"/>
        </pc:sldMkLst>
        <pc:spChg chg="mod">
          <ac:chgData name="Liam James" userId="508538a5-cb69-4d23-a486-2de5e2d6c68d" providerId="ADAL" clId="{77A479FA-742D-4784-B9BC-B1A8254137D0}" dt="2021-10-25T04:45:44.892" v="5223" actId="313"/>
          <ac:spMkLst>
            <pc:docMk/>
            <pc:sldMk cId="4019728378" sldId="1211"/>
            <ac:spMk id="4" creationId="{DBA643EA-76E0-48B2-8860-90331DF8A5DE}"/>
          </ac:spMkLst>
        </pc:spChg>
        <pc:spChg chg="mod">
          <ac:chgData name="Liam James" userId="508538a5-cb69-4d23-a486-2de5e2d6c68d" providerId="ADAL" clId="{77A479FA-742D-4784-B9BC-B1A8254137D0}" dt="2021-10-22T13:55:00.176" v="3730" actId="1076"/>
          <ac:spMkLst>
            <pc:docMk/>
            <pc:sldMk cId="4019728378" sldId="1211"/>
            <ac:spMk id="14" creationId="{92CBF32D-2B63-4FF3-A3D1-11539F1DF5BF}"/>
          </ac:spMkLst>
        </pc:spChg>
        <pc:graphicFrameChg chg="mod modGraphic">
          <ac:chgData name="Liam James" userId="508538a5-cb69-4d23-a486-2de5e2d6c68d" providerId="ADAL" clId="{77A479FA-742D-4784-B9BC-B1A8254137D0}" dt="2021-10-22T14:52:20.430" v="4696" actId="2711"/>
          <ac:graphicFrameMkLst>
            <pc:docMk/>
            <pc:sldMk cId="4019728378" sldId="1211"/>
            <ac:graphicFrameMk id="6" creationId="{49A9B257-6139-4993-A6C6-3E9659BB6490}"/>
          </ac:graphicFrameMkLst>
        </pc:graphicFrameChg>
      </pc:sldChg>
      <pc:sldChg chg="modSp">
        <pc:chgData name="Liam James" userId="508538a5-cb69-4d23-a486-2de5e2d6c68d" providerId="ADAL" clId="{77A479FA-742D-4784-B9BC-B1A8254137D0}" dt="2021-10-22T15:03:14.578" v="4769" actId="13926"/>
        <pc:sldMkLst>
          <pc:docMk/>
          <pc:sldMk cId="252385240" sldId="1216"/>
        </pc:sldMkLst>
        <pc:spChg chg="mod">
          <ac:chgData name="Liam James" userId="508538a5-cb69-4d23-a486-2de5e2d6c68d" providerId="ADAL" clId="{77A479FA-742D-4784-B9BC-B1A8254137D0}" dt="2021-10-22T15:03:14.578" v="4769" actId="13926"/>
          <ac:spMkLst>
            <pc:docMk/>
            <pc:sldMk cId="252385240" sldId="1216"/>
            <ac:spMk id="2" creationId="{CC6478BD-BC7F-4743-B973-BBFAAD30FE15}"/>
          </ac:spMkLst>
        </pc:spChg>
      </pc:sldChg>
      <pc:sldChg chg="modSp">
        <pc:chgData name="Liam James" userId="508538a5-cb69-4d23-a486-2de5e2d6c68d" providerId="ADAL" clId="{77A479FA-742D-4784-B9BC-B1A8254137D0}" dt="2021-10-22T14:07:39.636" v="3811" actId="20577"/>
        <pc:sldMkLst>
          <pc:docMk/>
          <pc:sldMk cId="2385685573" sldId="1217"/>
        </pc:sldMkLst>
        <pc:graphicFrameChg chg="mod">
          <ac:chgData name="Liam James" userId="508538a5-cb69-4d23-a486-2de5e2d6c68d" providerId="ADAL" clId="{77A479FA-742D-4784-B9BC-B1A8254137D0}" dt="2021-10-22T14:07:39.636" v="3811" actId="20577"/>
          <ac:graphicFrameMkLst>
            <pc:docMk/>
            <pc:sldMk cId="2385685573" sldId="1217"/>
            <ac:graphicFrameMk id="24" creationId="{1C63CDB1-9E93-4792-A6AC-81DC2972B945}"/>
          </ac:graphicFrameMkLst>
        </pc:graphicFrameChg>
      </pc:sldChg>
      <pc:sldChg chg="addCm modCm">
        <pc:chgData name="Liam James" userId="508538a5-cb69-4d23-a486-2de5e2d6c68d" providerId="ADAL" clId="{77A479FA-742D-4784-B9BC-B1A8254137D0}" dt="2021-10-25T04:52:38.867" v="5225"/>
        <pc:sldMkLst>
          <pc:docMk/>
          <pc:sldMk cId="2947640884" sldId="1260"/>
        </pc:sldMkLst>
      </pc:sldChg>
      <pc:sldChg chg="modSp">
        <pc:chgData name="Liam James" userId="508538a5-cb69-4d23-a486-2de5e2d6c68d" providerId="ADAL" clId="{77A479FA-742D-4784-B9BC-B1A8254137D0}" dt="2021-10-22T14:52:30.485" v="4699" actId="13240"/>
        <pc:sldMkLst>
          <pc:docMk/>
          <pc:sldMk cId="4083308987" sldId="1265"/>
        </pc:sldMkLst>
        <pc:spChg chg="mod">
          <ac:chgData name="Liam James" userId="508538a5-cb69-4d23-a486-2de5e2d6c68d" providerId="ADAL" clId="{77A479FA-742D-4784-B9BC-B1A8254137D0}" dt="2021-10-22T13:56:47.696" v="3747" actId="1076"/>
          <ac:spMkLst>
            <pc:docMk/>
            <pc:sldMk cId="4083308987" sldId="1265"/>
            <ac:spMk id="2" creationId="{EB02023F-FFB1-47A0-8AA1-620987557E2B}"/>
          </ac:spMkLst>
        </pc:spChg>
        <pc:spChg chg="mod">
          <ac:chgData name="Liam James" userId="508538a5-cb69-4d23-a486-2de5e2d6c68d" providerId="ADAL" clId="{77A479FA-742D-4784-B9BC-B1A8254137D0}" dt="2021-10-22T13:56:50.631" v="3748" actId="1076"/>
          <ac:spMkLst>
            <pc:docMk/>
            <pc:sldMk cId="4083308987" sldId="1265"/>
            <ac:spMk id="6" creationId="{70A17FAE-5258-48DA-BD9E-4FB5CEFC5BAF}"/>
          </ac:spMkLst>
        </pc:spChg>
        <pc:graphicFrameChg chg="mod modGraphic">
          <ac:chgData name="Liam James" userId="508538a5-cb69-4d23-a486-2de5e2d6c68d" providerId="ADAL" clId="{77A479FA-742D-4784-B9BC-B1A8254137D0}" dt="2021-10-22T14:52:30.485" v="4699" actId="13240"/>
          <ac:graphicFrameMkLst>
            <pc:docMk/>
            <pc:sldMk cId="4083308987" sldId="1265"/>
            <ac:graphicFrameMk id="29" creationId="{A60D07C7-62D8-4D25-B421-A1D41E5F6788}"/>
          </ac:graphicFrameMkLst>
        </pc:graphicFrameChg>
      </pc:sldChg>
      <pc:sldChg chg="modSp">
        <pc:chgData name="Liam James" userId="508538a5-cb69-4d23-a486-2de5e2d6c68d" providerId="ADAL" clId="{77A479FA-742D-4784-B9BC-B1A8254137D0}" dt="2021-10-22T13:53:20.555" v="3690" actId="2711"/>
        <pc:sldMkLst>
          <pc:docMk/>
          <pc:sldMk cId="3245163609" sldId="1266"/>
        </pc:sldMkLst>
        <pc:spChg chg="mod">
          <ac:chgData name="Liam James" userId="508538a5-cb69-4d23-a486-2de5e2d6c68d" providerId="ADAL" clId="{77A479FA-742D-4784-B9BC-B1A8254137D0}" dt="2021-10-22T13:53:20.555" v="3690" actId="2711"/>
          <ac:spMkLst>
            <pc:docMk/>
            <pc:sldMk cId="3245163609" sldId="1266"/>
            <ac:spMk id="3" creationId="{F97A144C-D278-4D24-A9A8-5AD0060921B3}"/>
          </ac:spMkLst>
        </pc:spChg>
      </pc:sldChg>
      <pc:sldChg chg="modSp">
        <pc:chgData name="Liam James" userId="508538a5-cb69-4d23-a486-2de5e2d6c68d" providerId="ADAL" clId="{77A479FA-742D-4784-B9BC-B1A8254137D0}" dt="2021-10-22T13:52:59.958" v="3667" actId="6549"/>
        <pc:sldMkLst>
          <pc:docMk/>
          <pc:sldMk cId="1846830113" sldId="1267"/>
        </pc:sldMkLst>
        <pc:spChg chg="mod">
          <ac:chgData name="Liam James" userId="508538a5-cb69-4d23-a486-2de5e2d6c68d" providerId="ADAL" clId="{77A479FA-742D-4784-B9BC-B1A8254137D0}" dt="2021-10-22T13:52:59.958" v="3667" actId="6549"/>
          <ac:spMkLst>
            <pc:docMk/>
            <pc:sldMk cId="1846830113" sldId="1267"/>
            <ac:spMk id="6" creationId="{CB779B93-B079-4CCA-8F00-AE4FCF064B94}"/>
          </ac:spMkLst>
        </pc:spChg>
      </pc:sldChg>
      <pc:sldChg chg="modSp">
        <pc:chgData name="Liam James" userId="508538a5-cb69-4d23-a486-2de5e2d6c68d" providerId="ADAL" clId="{77A479FA-742D-4784-B9BC-B1A8254137D0}" dt="2021-10-22T13:58:42.271" v="3782" actId="14100"/>
        <pc:sldMkLst>
          <pc:docMk/>
          <pc:sldMk cId="1175816578" sldId="1269"/>
        </pc:sldMkLst>
        <pc:spChg chg="mod">
          <ac:chgData name="Liam James" userId="508538a5-cb69-4d23-a486-2de5e2d6c68d" providerId="ADAL" clId="{77A479FA-742D-4784-B9BC-B1A8254137D0}" dt="2021-10-22T13:58:42.271" v="3782" actId="14100"/>
          <ac:spMkLst>
            <pc:docMk/>
            <pc:sldMk cId="1175816578" sldId="1269"/>
            <ac:spMk id="6" creationId="{ED318E24-749E-45FD-80E7-E1331EFF4506}"/>
          </ac:spMkLst>
        </pc:spChg>
        <pc:graphicFrameChg chg="mod modGraphic">
          <ac:chgData name="Liam James" userId="508538a5-cb69-4d23-a486-2de5e2d6c68d" providerId="ADAL" clId="{77A479FA-742D-4784-B9BC-B1A8254137D0}" dt="2021-10-22T13:58:27.728" v="3780" actId="20577"/>
          <ac:graphicFrameMkLst>
            <pc:docMk/>
            <pc:sldMk cId="1175816578" sldId="1269"/>
            <ac:graphicFrameMk id="4" creationId="{026235A2-3A9B-4DC3-8971-A574E088CC13}"/>
          </ac:graphicFrameMkLst>
        </pc:graphicFrameChg>
      </pc:sldChg>
      <pc:sldChg chg="modSp">
        <pc:chgData name="Liam James" userId="508538a5-cb69-4d23-a486-2de5e2d6c68d" providerId="ADAL" clId="{77A479FA-742D-4784-B9BC-B1A8254137D0}" dt="2021-10-22T14:42:42.475" v="4240" actId="20577"/>
        <pc:sldMkLst>
          <pc:docMk/>
          <pc:sldMk cId="3162121782" sldId="1271"/>
        </pc:sldMkLst>
        <pc:spChg chg="mod">
          <ac:chgData name="Liam James" userId="508538a5-cb69-4d23-a486-2de5e2d6c68d" providerId="ADAL" clId="{77A479FA-742D-4784-B9BC-B1A8254137D0}" dt="2021-10-22T14:42:42.475" v="4240" actId="20577"/>
          <ac:spMkLst>
            <pc:docMk/>
            <pc:sldMk cId="3162121782" sldId="1271"/>
            <ac:spMk id="2" creationId="{0710638D-4116-4795-9583-44BF0400773A}"/>
          </ac:spMkLst>
        </pc:spChg>
        <pc:spChg chg="mod">
          <ac:chgData name="Liam James" userId="508538a5-cb69-4d23-a486-2de5e2d6c68d" providerId="ADAL" clId="{77A479FA-742D-4784-B9BC-B1A8254137D0}" dt="2021-10-22T11:33:25.142" v="234" actId="20577"/>
          <ac:spMkLst>
            <pc:docMk/>
            <pc:sldMk cId="3162121782" sldId="1271"/>
            <ac:spMk id="4" creationId="{1D17EC59-E7B5-429E-B39D-0BF933CEB8D1}"/>
          </ac:spMkLst>
        </pc:spChg>
      </pc:sldChg>
      <pc:sldChg chg="modSp">
        <pc:chgData name="Liam James" userId="508538a5-cb69-4d23-a486-2de5e2d6c68d" providerId="ADAL" clId="{77A479FA-742D-4784-B9BC-B1A8254137D0}" dt="2021-10-22T13:59:42.618" v="3785" actId="14100"/>
        <pc:sldMkLst>
          <pc:docMk/>
          <pc:sldMk cId="1939675723" sldId="1274"/>
        </pc:sldMkLst>
        <pc:spChg chg="mod">
          <ac:chgData name="Liam James" userId="508538a5-cb69-4d23-a486-2de5e2d6c68d" providerId="ADAL" clId="{77A479FA-742D-4784-B9BC-B1A8254137D0}" dt="2021-10-22T13:59:42.618" v="3785" actId="14100"/>
          <ac:spMkLst>
            <pc:docMk/>
            <pc:sldMk cId="1939675723" sldId="1274"/>
            <ac:spMk id="4" creationId="{614D5A64-79F5-48BA-8437-E325067CAB0C}"/>
          </ac:spMkLst>
        </pc:spChg>
      </pc:sldChg>
      <pc:sldChg chg="addSp modSp">
        <pc:chgData name="Liam James" userId="508538a5-cb69-4d23-a486-2de5e2d6c68d" providerId="ADAL" clId="{77A479FA-742D-4784-B9BC-B1A8254137D0}" dt="2021-10-25T06:46:08.742" v="5365" actId="20577"/>
        <pc:sldMkLst>
          <pc:docMk/>
          <pc:sldMk cId="2089294954" sldId="1276"/>
        </pc:sldMkLst>
        <pc:spChg chg="add mod">
          <ac:chgData name="Liam James" userId="508538a5-cb69-4d23-a486-2de5e2d6c68d" providerId="ADAL" clId="{77A479FA-742D-4784-B9BC-B1A8254137D0}" dt="2021-10-25T06:44:19.884" v="5297" actId="692"/>
          <ac:spMkLst>
            <pc:docMk/>
            <pc:sldMk cId="2089294954" sldId="1276"/>
            <ac:spMk id="2" creationId="{A327BF3B-E306-4C9A-8E4D-C89EFF68600F}"/>
          </ac:spMkLst>
        </pc:spChg>
        <pc:spChg chg="mod">
          <ac:chgData name="Liam James" userId="508538a5-cb69-4d23-a486-2de5e2d6c68d" providerId="ADAL" clId="{77A479FA-742D-4784-B9BC-B1A8254137D0}" dt="2021-10-25T06:46:08.742" v="5365" actId="20577"/>
          <ac:spMkLst>
            <pc:docMk/>
            <pc:sldMk cId="2089294954" sldId="1276"/>
            <ac:spMk id="6" creationId="{04F1D713-B5BB-4E59-AD22-D6880BC76A5B}"/>
          </ac:spMkLst>
        </pc:spChg>
        <pc:spChg chg="add mod">
          <ac:chgData name="Liam James" userId="508538a5-cb69-4d23-a486-2de5e2d6c68d" providerId="ADAL" clId="{77A479FA-742D-4784-B9BC-B1A8254137D0}" dt="2021-10-25T06:44:35.781" v="5301" actId="14100"/>
          <ac:spMkLst>
            <pc:docMk/>
            <pc:sldMk cId="2089294954" sldId="1276"/>
            <ac:spMk id="7" creationId="{C27C5EA6-49FD-412E-8559-D83DC06EEB34}"/>
          </ac:spMkLst>
        </pc:spChg>
        <pc:spChg chg="add mod">
          <ac:chgData name="Liam James" userId="508538a5-cb69-4d23-a486-2de5e2d6c68d" providerId="ADAL" clId="{77A479FA-742D-4784-B9BC-B1A8254137D0}" dt="2021-10-25T06:45:52.197" v="5353" actId="14100"/>
          <ac:spMkLst>
            <pc:docMk/>
            <pc:sldMk cId="2089294954" sldId="1276"/>
            <ac:spMk id="8" creationId="{1F58A743-84AB-4D5E-B0E2-E82CE3596DD0}"/>
          </ac:spMkLst>
        </pc:spChg>
        <pc:graphicFrameChg chg="mod modGraphic">
          <ac:chgData name="Liam James" userId="508538a5-cb69-4d23-a486-2de5e2d6c68d" providerId="ADAL" clId="{77A479FA-742D-4784-B9BC-B1A8254137D0}" dt="2021-10-25T06:45:46.846" v="5350" actId="1076"/>
          <ac:graphicFrameMkLst>
            <pc:docMk/>
            <pc:sldMk cId="2089294954" sldId="1276"/>
            <ac:graphicFrameMk id="4" creationId="{880BDCD2-793F-49E1-BEBE-AB075F92F6BD}"/>
          </ac:graphicFrameMkLst>
        </pc:graphicFrameChg>
      </pc:sldChg>
      <pc:sldChg chg="modSp">
        <pc:chgData name="Liam James" userId="508538a5-cb69-4d23-a486-2de5e2d6c68d" providerId="ADAL" clId="{77A479FA-742D-4784-B9BC-B1A8254137D0}" dt="2021-10-22T14:03:27.962" v="3789" actId="2711"/>
        <pc:sldMkLst>
          <pc:docMk/>
          <pc:sldMk cId="2424654567" sldId="1280"/>
        </pc:sldMkLst>
        <pc:spChg chg="mod">
          <ac:chgData name="Liam James" userId="508538a5-cb69-4d23-a486-2de5e2d6c68d" providerId="ADAL" clId="{77A479FA-742D-4784-B9BC-B1A8254137D0}" dt="2021-10-22T14:03:27.962" v="3789" actId="2711"/>
          <ac:spMkLst>
            <pc:docMk/>
            <pc:sldMk cId="2424654567" sldId="1280"/>
            <ac:spMk id="3" creationId="{F97A144C-D278-4D24-A9A8-5AD0060921B3}"/>
          </ac:spMkLst>
        </pc:spChg>
      </pc:sldChg>
      <pc:sldChg chg="modSp">
        <pc:chgData name="Liam James" userId="508538a5-cb69-4d23-a486-2de5e2d6c68d" providerId="ADAL" clId="{77A479FA-742D-4784-B9BC-B1A8254137D0}" dt="2021-10-25T06:48:43.062" v="5368" actId="20577"/>
        <pc:sldMkLst>
          <pc:docMk/>
          <pc:sldMk cId="1413400854" sldId="1283"/>
        </pc:sldMkLst>
        <pc:spChg chg="mod">
          <ac:chgData name="Liam James" userId="508538a5-cb69-4d23-a486-2de5e2d6c68d" providerId="ADAL" clId="{77A479FA-742D-4784-B9BC-B1A8254137D0}" dt="2021-10-25T06:48:43.062" v="5368" actId="20577"/>
          <ac:spMkLst>
            <pc:docMk/>
            <pc:sldMk cId="1413400854" sldId="1283"/>
            <ac:spMk id="2" creationId="{5F329172-EB36-4F88-BC1A-37CB4DB4D645}"/>
          </ac:spMkLst>
        </pc:spChg>
        <pc:spChg chg="mod">
          <ac:chgData name="Liam James" userId="508538a5-cb69-4d23-a486-2de5e2d6c68d" providerId="ADAL" clId="{77A479FA-742D-4784-B9BC-B1A8254137D0}" dt="2021-10-22T14:45:34.340" v="4270" actId="1076"/>
          <ac:spMkLst>
            <pc:docMk/>
            <pc:sldMk cId="1413400854" sldId="1283"/>
            <ac:spMk id="9" creationId="{1FF651D0-B7E2-468A-A80F-7BF35202F4BA}"/>
          </ac:spMkLst>
        </pc:spChg>
      </pc:sldChg>
      <pc:sldChg chg="modSp">
        <pc:chgData name="Liam James" userId="508538a5-cb69-4d23-a486-2de5e2d6c68d" providerId="ADAL" clId="{77A479FA-742D-4784-B9BC-B1A8254137D0}" dt="2021-10-22T14:50:44.038" v="4691" actId="20577"/>
        <pc:sldMkLst>
          <pc:docMk/>
          <pc:sldMk cId="1497498924" sldId="1284"/>
        </pc:sldMkLst>
        <pc:spChg chg="mod">
          <ac:chgData name="Liam James" userId="508538a5-cb69-4d23-a486-2de5e2d6c68d" providerId="ADAL" clId="{77A479FA-742D-4784-B9BC-B1A8254137D0}" dt="2021-10-22T14:50:44.038" v="4691" actId="20577"/>
          <ac:spMkLst>
            <pc:docMk/>
            <pc:sldMk cId="1497498924" sldId="1284"/>
            <ac:spMk id="2" creationId="{5F329172-EB36-4F88-BC1A-37CB4DB4D645}"/>
          </ac:spMkLst>
        </pc:spChg>
        <pc:spChg chg="mod">
          <ac:chgData name="Liam James" userId="508538a5-cb69-4d23-a486-2de5e2d6c68d" providerId="ADAL" clId="{77A479FA-742D-4784-B9BC-B1A8254137D0}" dt="2021-10-22T14:45:56.357" v="4275"/>
          <ac:spMkLst>
            <pc:docMk/>
            <pc:sldMk cId="1497498924" sldId="1284"/>
            <ac:spMk id="4" creationId="{6E58736D-C3DA-427B-A7C4-6C9390218CB9}"/>
          </ac:spMkLst>
        </pc:spChg>
      </pc:sldChg>
      <pc:sldChg chg="modSp">
        <pc:chgData name="Liam James" userId="508538a5-cb69-4d23-a486-2de5e2d6c68d" providerId="ADAL" clId="{77A479FA-742D-4784-B9BC-B1A8254137D0}" dt="2021-10-22T14:51:01.964" v="4692" actId="2711"/>
        <pc:sldMkLst>
          <pc:docMk/>
          <pc:sldMk cId="354881614" sldId="1286"/>
        </pc:sldMkLst>
        <pc:spChg chg="mod">
          <ac:chgData name="Liam James" userId="508538a5-cb69-4d23-a486-2de5e2d6c68d" providerId="ADAL" clId="{77A479FA-742D-4784-B9BC-B1A8254137D0}" dt="2021-10-22T14:51:01.964" v="4692" actId="2711"/>
          <ac:spMkLst>
            <pc:docMk/>
            <pc:sldMk cId="354881614" sldId="1286"/>
            <ac:spMk id="3" creationId="{F97A144C-D278-4D24-A9A8-5AD0060921B3}"/>
          </ac:spMkLst>
        </pc:spChg>
      </pc:sldChg>
      <pc:sldChg chg="modSp">
        <pc:chgData name="Liam James" userId="508538a5-cb69-4d23-a486-2de5e2d6c68d" providerId="ADAL" clId="{77A479FA-742D-4784-B9BC-B1A8254137D0}" dt="2021-10-22T14:53:30.174" v="4705" actId="14734"/>
        <pc:sldMkLst>
          <pc:docMk/>
          <pc:sldMk cId="3148561197" sldId="1287"/>
        </pc:sldMkLst>
        <pc:spChg chg="mod">
          <ac:chgData name="Liam James" userId="508538a5-cb69-4d23-a486-2de5e2d6c68d" providerId="ADAL" clId="{77A479FA-742D-4784-B9BC-B1A8254137D0}" dt="2021-10-22T14:53:08.431" v="4701" actId="2711"/>
          <ac:spMkLst>
            <pc:docMk/>
            <pc:sldMk cId="3148561197" sldId="1287"/>
            <ac:spMk id="6" creationId="{ED318E24-749E-45FD-80E7-E1331EFF4506}"/>
          </ac:spMkLst>
        </pc:spChg>
        <pc:graphicFrameChg chg="mod modGraphic">
          <ac:chgData name="Liam James" userId="508538a5-cb69-4d23-a486-2de5e2d6c68d" providerId="ADAL" clId="{77A479FA-742D-4784-B9BC-B1A8254137D0}" dt="2021-10-22T14:53:30.174" v="4705" actId="14734"/>
          <ac:graphicFrameMkLst>
            <pc:docMk/>
            <pc:sldMk cId="3148561197" sldId="1287"/>
            <ac:graphicFrameMk id="4" creationId="{026235A2-3A9B-4DC3-8971-A574E088CC13}"/>
          </ac:graphicFrameMkLst>
        </pc:graphicFrameChg>
      </pc:sldChg>
      <pc:sldChg chg="modSp">
        <pc:chgData name="Liam James" userId="508538a5-cb69-4d23-a486-2de5e2d6c68d" providerId="ADAL" clId="{77A479FA-742D-4784-B9BC-B1A8254137D0}" dt="2021-10-25T04:55:05.323" v="5227" actId="2711"/>
        <pc:sldMkLst>
          <pc:docMk/>
          <pc:sldMk cId="266387957" sldId="1288"/>
        </pc:sldMkLst>
        <pc:spChg chg="mod">
          <ac:chgData name="Liam James" userId="508538a5-cb69-4d23-a486-2de5e2d6c68d" providerId="ADAL" clId="{77A479FA-742D-4784-B9BC-B1A8254137D0}" dt="2021-10-25T04:55:05.323" v="5227" actId="2711"/>
          <ac:spMkLst>
            <pc:docMk/>
            <pc:sldMk cId="266387957" sldId="1288"/>
            <ac:spMk id="7" creationId="{6094B472-8863-43DD-9855-E691287E833C}"/>
          </ac:spMkLst>
        </pc:spChg>
        <pc:graphicFrameChg chg="mod modGraphic">
          <ac:chgData name="Liam James" userId="508538a5-cb69-4d23-a486-2de5e2d6c68d" providerId="ADAL" clId="{77A479FA-742D-4784-B9BC-B1A8254137D0}" dt="2021-10-22T14:54:30.248" v="4715" actId="121"/>
          <ac:graphicFrameMkLst>
            <pc:docMk/>
            <pc:sldMk cId="266387957" sldId="1288"/>
            <ac:graphicFrameMk id="4" creationId="{FFC9805D-DAE1-4D44-BF07-32689464BDA5}"/>
          </ac:graphicFrameMkLst>
        </pc:graphicFrameChg>
      </pc:sldChg>
      <pc:sldChg chg="modSp">
        <pc:chgData name="Liam James" userId="508538a5-cb69-4d23-a486-2de5e2d6c68d" providerId="ADAL" clId="{77A479FA-742D-4784-B9BC-B1A8254137D0}" dt="2021-10-22T15:01:23.894" v="4746" actId="2711"/>
        <pc:sldMkLst>
          <pc:docMk/>
          <pc:sldMk cId="2077094211" sldId="1291"/>
        </pc:sldMkLst>
        <pc:spChg chg="mod">
          <ac:chgData name="Liam James" userId="508538a5-cb69-4d23-a486-2de5e2d6c68d" providerId="ADAL" clId="{77A479FA-742D-4784-B9BC-B1A8254137D0}" dt="2021-10-22T14:59:06.896" v="4731" actId="14100"/>
          <ac:spMkLst>
            <pc:docMk/>
            <pc:sldMk cId="2077094211" sldId="1291"/>
            <ac:spMk id="12" creationId="{EF3D2F2B-2CFB-4E46-98B8-C94C1822AE19}"/>
          </ac:spMkLst>
        </pc:spChg>
        <pc:graphicFrameChg chg="mod modGraphic">
          <ac:chgData name="Liam James" userId="508538a5-cb69-4d23-a486-2de5e2d6c68d" providerId="ADAL" clId="{77A479FA-742D-4784-B9BC-B1A8254137D0}" dt="2021-10-22T15:01:23.894" v="4746" actId="2711"/>
          <ac:graphicFrameMkLst>
            <pc:docMk/>
            <pc:sldMk cId="2077094211" sldId="1291"/>
            <ac:graphicFrameMk id="7" creationId="{BA64F845-63A8-417A-9410-BAC173569A07}"/>
          </ac:graphicFrameMkLst>
        </pc:graphicFrameChg>
      </pc:sldChg>
      <pc:sldChg chg="modSp">
        <pc:chgData name="Liam James" userId="508538a5-cb69-4d23-a486-2de5e2d6c68d" providerId="ADAL" clId="{77A479FA-742D-4784-B9BC-B1A8254137D0}" dt="2021-10-25T06:40:37.964" v="5277" actId="20577"/>
        <pc:sldMkLst>
          <pc:docMk/>
          <pc:sldMk cId="2237387757" sldId="1294"/>
        </pc:sldMkLst>
        <pc:spChg chg="mod">
          <ac:chgData name="Liam James" userId="508538a5-cb69-4d23-a486-2de5e2d6c68d" providerId="ADAL" clId="{77A479FA-742D-4784-B9BC-B1A8254137D0}" dt="2021-10-25T06:40:37.964" v="5277" actId="20577"/>
          <ac:spMkLst>
            <pc:docMk/>
            <pc:sldMk cId="2237387757" sldId="1294"/>
            <ac:spMk id="2" creationId="{C3A8A29E-31B2-42CF-8B0C-0F6EB4EA5F30}"/>
          </ac:spMkLst>
        </pc:spChg>
      </pc:sldChg>
      <pc:sldChg chg="modSp">
        <pc:chgData name="Liam James" userId="508538a5-cb69-4d23-a486-2de5e2d6c68d" providerId="ADAL" clId="{77A479FA-742D-4784-B9BC-B1A8254137D0}" dt="2021-10-22T15:02:59.231" v="4768" actId="20577"/>
        <pc:sldMkLst>
          <pc:docMk/>
          <pc:sldMk cId="3754386233" sldId="1295"/>
        </pc:sldMkLst>
        <pc:spChg chg="mod">
          <ac:chgData name="Liam James" userId="508538a5-cb69-4d23-a486-2de5e2d6c68d" providerId="ADAL" clId="{77A479FA-742D-4784-B9BC-B1A8254137D0}" dt="2021-10-22T15:02:59.231" v="4768" actId="20577"/>
          <ac:spMkLst>
            <pc:docMk/>
            <pc:sldMk cId="3754386233" sldId="1295"/>
            <ac:spMk id="6" creationId="{F046BB4F-1857-486F-A14F-D7A63D4D1237}"/>
          </ac:spMkLst>
        </pc:spChg>
        <pc:graphicFrameChg chg="mod modGraphic">
          <ac:chgData name="Liam James" userId="508538a5-cb69-4d23-a486-2de5e2d6c68d" providerId="ADAL" clId="{77A479FA-742D-4784-B9BC-B1A8254137D0}" dt="2021-10-22T15:02:31.842" v="4764" actId="14734"/>
          <ac:graphicFrameMkLst>
            <pc:docMk/>
            <pc:sldMk cId="3754386233" sldId="1295"/>
            <ac:graphicFrameMk id="4" creationId="{4477EA9A-401C-4B0D-BC90-F4DCCC9ADBFC}"/>
          </ac:graphicFrameMkLst>
        </pc:graphicFrameChg>
      </pc:sldChg>
      <pc:sldChg chg="modSp">
        <pc:chgData name="Liam James" userId="508538a5-cb69-4d23-a486-2de5e2d6c68d" providerId="ADAL" clId="{77A479FA-742D-4784-B9BC-B1A8254137D0}" dt="2021-10-22T15:08:58.550" v="4905" actId="6549"/>
        <pc:sldMkLst>
          <pc:docMk/>
          <pc:sldMk cId="687705072" sldId="1298"/>
        </pc:sldMkLst>
        <pc:spChg chg="mod">
          <ac:chgData name="Liam James" userId="508538a5-cb69-4d23-a486-2de5e2d6c68d" providerId="ADAL" clId="{77A479FA-742D-4784-B9BC-B1A8254137D0}" dt="2021-10-22T15:08:58.550" v="4905" actId="6549"/>
          <ac:spMkLst>
            <pc:docMk/>
            <pc:sldMk cId="687705072" sldId="1298"/>
            <ac:spMk id="3" creationId="{F97A144C-D278-4D24-A9A8-5AD0060921B3}"/>
          </ac:spMkLst>
        </pc:spChg>
      </pc:sldChg>
      <pc:sldChg chg="modSp">
        <pc:chgData name="Liam James" userId="508538a5-cb69-4d23-a486-2de5e2d6c68d" providerId="ADAL" clId="{77A479FA-742D-4784-B9BC-B1A8254137D0}" dt="2021-10-25T06:30:13.380" v="5257" actId="20577"/>
        <pc:sldMkLst>
          <pc:docMk/>
          <pc:sldMk cId="3075160868" sldId="1300"/>
        </pc:sldMkLst>
        <pc:spChg chg="mod">
          <ac:chgData name="Liam James" userId="508538a5-cb69-4d23-a486-2de5e2d6c68d" providerId="ADAL" clId="{77A479FA-742D-4784-B9BC-B1A8254137D0}" dt="2021-10-22T15:12:56.307" v="5010" actId="255"/>
          <ac:spMkLst>
            <pc:docMk/>
            <pc:sldMk cId="3075160868" sldId="1300"/>
            <ac:spMk id="4" creationId="{310B3E23-B3FF-4A15-A572-7DD7BBF42FE6}"/>
          </ac:spMkLst>
        </pc:spChg>
        <pc:spChg chg="mod">
          <ac:chgData name="Liam James" userId="508538a5-cb69-4d23-a486-2de5e2d6c68d" providerId="ADAL" clId="{77A479FA-742D-4784-B9BC-B1A8254137D0}" dt="2021-10-25T06:30:13.380" v="5257" actId="20577"/>
          <ac:spMkLst>
            <pc:docMk/>
            <pc:sldMk cId="3075160868" sldId="1300"/>
            <ac:spMk id="5" creationId="{ED17B818-8E50-41E2-A4DC-7D9A33E39543}"/>
          </ac:spMkLst>
        </pc:spChg>
      </pc:sldChg>
      <pc:sldChg chg="modSp">
        <pc:chgData name="Liam James" userId="508538a5-cb69-4d23-a486-2de5e2d6c68d" providerId="ADAL" clId="{77A479FA-742D-4784-B9BC-B1A8254137D0}" dt="2021-10-22T14:45:52.217" v="4274" actId="1076"/>
        <pc:sldMkLst>
          <pc:docMk/>
          <pc:sldMk cId="339004648" sldId="1303"/>
        </pc:sldMkLst>
        <pc:spChg chg="mod">
          <ac:chgData name="Liam James" userId="508538a5-cb69-4d23-a486-2de5e2d6c68d" providerId="ADAL" clId="{77A479FA-742D-4784-B9BC-B1A8254137D0}" dt="2021-10-22T14:45:21.450" v="4263" actId="20577"/>
          <ac:spMkLst>
            <pc:docMk/>
            <pc:sldMk cId="339004648" sldId="1303"/>
            <ac:spMk id="2" creationId="{5F329172-EB36-4F88-BC1A-37CB4DB4D645}"/>
          </ac:spMkLst>
        </pc:spChg>
        <pc:spChg chg="mod">
          <ac:chgData name="Liam James" userId="508538a5-cb69-4d23-a486-2de5e2d6c68d" providerId="ADAL" clId="{77A479FA-742D-4784-B9BC-B1A8254137D0}" dt="2021-10-22T14:45:52.217" v="4274" actId="1076"/>
          <ac:spMkLst>
            <pc:docMk/>
            <pc:sldMk cId="339004648" sldId="1303"/>
            <ac:spMk id="9" creationId="{1FF651D0-B7E2-468A-A80F-7BF35202F4BA}"/>
          </ac:spMkLst>
        </pc:spChg>
        <pc:graphicFrameChg chg="mod modGraphic">
          <ac:chgData name="Liam James" userId="508538a5-cb69-4d23-a486-2de5e2d6c68d" providerId="ADAL" clId="{77A479FA-742D-4784-B9BC-B1A8254137D0}" dt="2021-10-22T14:44:46.691" v="4260" actId="14734"/>
          <ac:graphicFrameMkLst>
            <pc:docMk/>
            <pc:sldMk cId="339004648" sldId="1303"/>
            <ac:graphicFrameMk id="4" creationId="{FD9F73BB-B0A7-41ED-BC70-F5DB516C88D2}"/>
          </ac:graphicFrameMkLst>
        </pc:graphicFrameChg>
      </pc:sldChg>
      <pc:sldChg chg="modSp">
        <pc:chgData name="Liam James" userId="508538a5-cb69-4d23-a486-2de5e2d6c68d" providerId="ADAL" clId="{77A479FA-742D-4784-B9BC-B1A8254137D0}" dt="2021-10-22T06:34:17.198" v="5" actId="14100"/>
        <pc:sldMkLst>
          <pc:docMk/>
          <pc:sldMk cId="3802251455" sldId="1304"/>
        </pc:sldMkLst>
        <pc:spChg chg="mod">
          <ac:chgData name="Liam James" userId="508538a5-cb69-4d23-a486-2de5e2d6c68d" providerId="ADAL" clId="{77A479FA-742D-4784-B9BC-B1A8254137D0}" dt="2021-10-22T06:34:17.198" v="5" actId="14100"/>
          <ac:spMkLst>
            <pc:docMk/>
            <pc:sldMk cId="3802251455" sldId="1304"/>
            <ac:spMk id="2" creationId="{00565C1C-2DA5-4B71-8202-23F7255E4913}"/>
          </ac:spMkLst>
        </pc:spChg>
      </pc:sldChg>
      <pc:sldChg chg="modSp">
        <pc:chgData name="Liam James" userId="508538a5-cb69-4d23-a486-2de5e2d6c68d" providerId="ADAL" clId="{77A479FA-742D-4784-B9BC-B1A8254137D0}" dt="2021-10-25T06:39:20.852" v="5267"/>
        <pc:sldMkLst>
          <pc:docMk/>
          <pc:sldMk cId="259539456" sldId="1305"/>
        </pc:sldMkLst>
        <pc:spChg chg="mod">
          <ac:chgData name="Liam James" userId="508538a5-cb69-4d23-a486-2de5e2d6c68d" providerId="ADAL" clId="{77A479FA-742D-4784-B9BC-B1A8254137D0}" dt="2021-10-25T06:39:20.852" v="5267"/>
          <ac:spMkLst>
            <pc:docMk/>
            <pc:sldMk cId="259539456" sldId="1305"/>
            <ac:spMk id="2" creationId="{D84E3D08-E8BD-47F8-B513-7C52B714BDA0}"/>
          </ac:spMkLst>
        </pc:spChg>
        <pc:spChg chg="mod">
          <ac:chgData name="Liam James" userId="508538a5-cb69-4d23-a486-2de5e2d6c68d" providerId="ADAL" clId="{77A479FA-742D-4784-B9BC-B1A8254137D0}" dt="2021-10-22T11:33:07.343" v="224" actId="20577"/>
          <ac:spMkLst>
            <pc:docMk/>
            <pc:sldMk cId="259539456" sldId="1305"/>
            <ac:spMk id="3" creationId="{7066D9DB-F9FE-4C13-941D-B3459F30E0D7}"/>
          </ac:spMkLst>
        </pc:spChg>
      </pc:sldChg>
      <pc:sldChg chg="modSp">
        <pc:chgData name="Liam James" userId="508538a5-cb69-4d23-a486-2de5e2d6c68d" providerId="ADAL" clId="{77A479FA-742D-4784-B9BC-B1A8254137D0}" dt="2021-10-25T06:39:41.211" v="5272" actId="14100"/>
        <pc:sldMkLst>
          <pc:docMk/>
          <pc:sldMk cId="2086044114" sldId="1306"/>
        </pc:sldMkLst>
        <pc:spChg chg="mod">
          <ac:chgData name="Liam James" userId="508538a5-cb69-4d23-a486-2de5e2d6c68d" providerId="ADAL" clId="{77A479FA-742D-4784-B9BC-B1A8254137D0}" dt="2021-10-25T06:39:41.211" v="5272" actId="14100"/>
          <ac:spMkLst>
            <pc:docMk/>
            <pc:sldMk cId="2086044114" sldId="1306"/>
            <ac:spMk id="2" creationId="{D84E3D08-E8BD-47F8-B513-7C52B714BDA0}"/>
          </ac:spMkLst>
        </pc:spChg>
        <pc:spChg chg="mod">
          <ac:chgData name="Liam James" userId="508538a5-cb69-4d23-a486-2de5e2d6c68d" providerId="ADAL" clId="{77A479FA-742D-4784-B9BC-B1A8254137D0}" dt="2021-10-22T14:43:12.378" v="4242" actId="20577"/>
          <ac:spMkLst>
            <pc:docMk/>
            <pc:sldMk cId="2086044114" sldId="1306"/>
            <ac:spMk id="3" creationId="{7066D9DB-F9FE-4C13-941D-B3459F30E0D7}"/>
          </ac:spMkLst>
        </pc:spChg>
      </pc:sldChg>
      <pc:sldChg chg="modSp">
        <pc:chgData name="Liam James" userId="508538a5-cb69-4d23-a486-2de5e2d6c68d" providerId="ADAL" clId="{77A479FA-742D-4784-B9BC-B1A8254137D0}" dt="2021-10-22T15:04:01.656" v="4773" actId="14100"/>
        <pc:sldMkLst>
          <pc:docMk/>
          <pc:sldMk cId="2961070427" sldId="1307"/>
        </pc:sldMkLst>
        <pc:spChg chg="mod">
          <ac:chgData name="Liam James" userId="508538a5-cb69-4d23-a486-2de5e2d6c68d" providerId="ADAL" clId="{77A479FA-742D-4784-B9BC-B1A8254137D0}" dt="2021-10-22T15:03:58.155" v="4772" actId="14100"/>
          <ac:spMkLst>
            <pc:docMk/>
            <pc:sldMk cId="2961070427" sldId="1307"/>
            <ac:spMk id="2" creationId="{D84E3D08-E8BD-47F8-B513-7C52B714BDA0}"/>
          </ac:spMkLst>
        </pc:spChg>
        <pc:spChg chg="mod">
          <ac:chgData name="Liam James" userId="508538a5-cb69-4d23-a486-2de5e2d6c68d" providerId="ADAL" clId="{77A479FA-742D-4784-B9BC-B1A8254137D0}" dt="2021-10-22T15:04:01.656" v="4773" actId="14100"/>
          <ac:spMkLst>
            <pc:docMk/>
            <pc:sldMk cId="2961070427" sldId="1307"/>
            <ac:spMk id="3" creationId="{7066D9DB-F9FE-4C13-941D-B3459F30E0D7}"/>
          </ac:spMkLst>
        </pc:spChg>
      </pc:sldChg>
      <pc:sldChg chg="addSp modSp">
        <pc:chgData name="Liam James" userId="508538a5-cb69-4d23-a486-2de5e2d6c68d" providerId="ADAL" clId="{77A479FA-742D-4784-B9BC-B1A8254137D0}" dt="2021-10-25T06:40:17.406" v="5273" actId="20577"/>
        <pc:sldMkLst>
          <pc:docMk/>
          <pc:sldMk cId="2214045574" sldId="1308"/>
        </pc:sldMkLst>
        <pc:spChg chg="mod">
          <ac:chgData name="Liam James" userId="508538a5-cb69-4d23-a486-2de5e2d6c68d" providerId="ADAL" clId="{77A479FA-742D-4784-B9BC-B1A8254137D0}" dt="2021-10-25T04:56:11.516" v="5231" actId="20577"/>
          <ac:spMkLst>
            <pc:docMk/>
            <pc:sldMk cId="2214045574" sldId="1308"/>
            <ac:spMk id="2" creationId="{5F329172-EB36-4F88-BC1A-37CB4DB4D645}"/>
          </ac:spMkLst>
        </pc:spChg>
        <pc:spChg chg="add mod">
          <ac:chgData name="Liam James" userId="508538a5-cb69-4d23-a486-2de5e2d6c68d" providerId="ADAL" clId="{77A479FA-742D-4784-B9BC-B1A8254137D0}" dt="2021-10-22T15:04:57.826" v="4831" actId="1076"/>
          <ac:spMkLst>
            <pc:docMk/>
            <pc:sldMk cId="2214045574" sldId="1308"/>
            <ac:spMk id="4" creationId="{DA30DFE2-E77C-48BA-901C-C2C8DB47B3FB}"/>
          </ac:spMkLst>
        </pc:spChg>
        <pc:spChg chg="mod">
          <ac:chgData name="Liam James" userId="508538a5-cb69-4d23-a486-2de5e2d6c68d" providerId="ADAL" clId="{77A479FA-742D-4784-B9BC-B1A8254137D0}" dt="2021-10-25T06:40:17.406" v="5273" actId="20577"/>
          <ac:spMkLst>
            <pc:docMk/>
            <pc:sldMk cId="2214045574" sldId="1308"/>
            <ac:spMk id="9" creationId="{1FF651D0-B7E2-468A-A80F-7BF35202F4BA}"/>
          </ac:spMkLst>
        </pc:spChg>
        <pc:graphicFrameChg chg="mod modGraphic">
          <ac:chgData name="Liam James" userId="508538a5-cb69-4d23-a486-2de5e2d6c68d" providerId="ADAL" clId="{77A479FA-742D-4784-B9BC-B1A8254137D0}" dt="2021-10-22T15:06:53.055" v="4857" actId="20577"/>
          <ac:graphicFrameMkLst>
            <pc:docMk/>
            <pc:sldMk cId="2214045574" sldId="1308"/>
            <ac:graphicFrameMk id="3" creationId="{BDC78705-1CD9-4A46-BD4C-991374EF990F}"/>
          </ac:graphicFrameMkLst>
        </pc:graphicFrameChg>
      </pc:sldChg>
      <pc:sldChg chg="addSp modSp">
        <pc:chgData name="Liam James" userId="508538a5-cb69-4d23-a486-2de5e2d6c68d" providerId="ADAL" clId="{77A479FA-742D-4784-B9BC-B1A8254137D0}" dt="2021-10-25T06:40:24.268" v="5274" actId="20577"/>
        <pc:sldMkLst>
          <pc:docMk/>
          <pc:sldMk cId="3914929667" sldId="1309"/>
        </pc:sldMkLst>
        <pc:spChg chg="mod">
          <ac:chgData name="Liam James" userId="508538a5-cb69-4d23-a486-2de5e2d6c68d" providerId="ADAL" clId="{77A479FA-742D-4784-B9BC-B1A8254137D0}" dt="2021-10-25T04:56:19.657" v="5235" actId="20577"/>
          <ac:spMkLst>
            <pc:docMk/>
            <pc:sldMk cId="3914929667" sldId="1309"/>
            <ac:spMk id="2" creationId="{5F329172-EB36-4F88-BC1A-37CB4DB4D645}"/>
          </ac:spMkLst>
        </pc:spChg>
        <pc:spChg chg="add mod">
          <ac:chgData name="Liam James" userId="508538a5-cb69-4d23-a486-2de5e2d6c68d" providerId="ADAL" clId="{77A479FA-742D-4784-B9BC-B1A8254137D0}" dt="2021-10-22T15:05:11.064" v="4836" actId="1076"/>
          <ac:spMkLst>
            <pc:docMk/>
            <pc:sldMk cId="3914929667" sldId="1309"/>
            <ac:spMk id="5" creationId="{B2D7AFAC-35FD-4181-9531-C4D68EDA3CF8}"/>
          </ac:spMkLst>
        </pc:spChg>
        <pc:spChg chg="mod">
          <ac:chgData name="Liam James" userId="508538a5-cb69-4d23-a486-2de5e2d6c68d" providerId="ADAL" clId="{77A479FA-742D-4784-B9BC-B1A8254137D0}" dt="2021-10-25T06:40:24.268" v="5274" actId="20577"/>
          <ac:spMkLst>
            <pc:docMk/>
            <pc:sldMk cId="3914929667" sldId="1309"/>
            <ac:spMk id="9" creationId="{1FF651D0-B7E2-468A-A80F-7BF35202F4BA}"/>
          </ac:spMkLst>
        </pc:spChg>
        <pc:graphicFrameChg chg="mod modGraphic">
          <ac:chgData name="Liam James" userId="508538a5-cb69-4d23-a486-2de5e2d6c68d" providerId="ADAL" clId="{77A479FA-742D-4784-B9BC-B1A8254137D0}" dt="2021-10-22T15:07:38.126" v="4876" actId="14100"/>
          <ac:graphicFrameMkLst>
            <pc:docMk/>
            <pc:sldMk cId="3914929667" sldId="1309"/>
            <ac:graphicFrameMk id="3" creationId="{BDC78705-1CD9-4A46-BD4C-991374EF990F}"/>
          </ac:graphicFrameMkLst>
        </pc:graphicFrameChg>
      </pc:sldChg>
      <pc:sldChg chg="modSp">
        <pc:chgData name="Liam James" userId="508538a5-cb69-4d23-a486-2de5e2d6c68d" providerId="ADAL" clId="{77A479FA-742D-4784-B9BC-B1A8254137D0}" dt="2021-10-22T15:09:32.531" v="4913" actId="14100"/>
        <pc:sldMkLst>
          <pc:docMk/>
          <pc:sldMk cId="3826555192" sldId="1310"/>
        </pc:sldMkLst>
        <pc:spChg chg="mod">
          <ac:chgData name="Liam James" userId="508538a5-cb69-4d23-a486-2de5e2d6c68d" providerId="ADAL" clId="{77A479FA-742D-4784-B9BC-B1A8254137D0}" dt="2021-10-22T15:09:20.398" v="4908" actId="1076"/>
          <ac:spMkLst>
            <pc:docMk/>
            <pc:sldMk cId="3826555192" sldId="1310"/>
            <ac:spMk id="2" creationId="{D84E3D08-E8BD-47F8-B513-7C52B714BDA0}"/>
          </ac:spMkLst>
        </pc:spChg>
        <pc:spChg chg="mod">
          <ac:chgData name="Liam James" userId="508538a5-cb69-4d23-a486-2de5e2d6c68d" providerId="ADAL" clId="{77A479FA-742D-4784-B9BC-B1A8254137D0}" dt="2021-10-22T15:09:32.531" v="4913" actId="14100"/>
          <ac:spMkLst>
            <pc:docMk/>
            <pc:sldMk cId="3826555192" sldId="1310"/>
            <ac:spMk id="3" creationId="{7066D9DB-F9FE-4C13-941D-B3459F30E0D7}"/>
          </ac:spMkLst>
        </pc:spChg>
      </pc:sldChg>
      <pc:sldChg chg="modSp">
        <pc:chgData name="Liam James" userId="508538a5-cb69-4d23-a486-2de5e2d6c68d" providerId="ADAL" clId="{77A479FA-742D-4784-B9BC-B1A8254137D0}" dt="2021-10-25T06:31:57.090" v="5266" actId="20577"/>
        <pc:sldMkLst>
          <pc:docMk/>
          <pc:sldMk cId="4000121173" sldId="1312"/>
        </pc:sldMkLst>
        <pc:spChg chg="mod">
          <ac:chgData name="Liam James" userId="508538a5-cb69-4d23-a486-2de5e2d6c68d" providerId="ADAL" clId="{77A479FA-742D-4784-B9BC-B1A8254137D0}" dt="2021-10-25T06:31:57.090" v="5266" actId="20577"/>
          <ac:spMkLst>
            <pc:docMk/>
            <pc:sldMk cId="4000121173" sldId="1312"/>
            <ac:spMk id="2" creationId="{74AA1D98-4C41-40DB-8E63-FD7C32F55594}"/>
          </ac:spMkLst>
        </pc:spChg>
        <pc:spChg chg="mod">
          <ac:chgData name="Liam James" userId="508538a5-cb69-4d23-a486-2de5e2d6c68d" providerId="ADAL" clId="{77A479FA-742D-4784-B9BC-B1A8254137D0}" dt="2021-10-25T06:30:22.093" v="5258"/>
          <ac:spMkLst>
            <pc:docMk/>
            <pc:sldMk cId="4000121173" sldId="1312"/>
            <ac:spMk id="3" creationId="{30CFDD3D-6C05-470C-8AD4-650B73F16FF0}"/>
          </ac:spMkLst>
        </pc:spChg>
      </pc:sldChg>
      <pc:sldChg chg="addSp modSp ord">
        <pc:chgData name="Liam James" userId="508538a5-cb69-4d23-a486-2de5e2d6c68d" providerId="ADAL" clId="{77A479FA-742D-4784-B9BC-B1A8254137D0}" dt="2021-10-22T15:11:37.076" v="4976" actId="2711"/>
        <pc:sldMkLst>
          <pc:docMk/>
          <pc:sldMk cId="4122249952" sldId="1313"/>
        </pc:sldMkLst>
        <pc:spChg chg="mod">
          <ac:chgData name="Liam James" userId="508538a5-cb69-4d23-a486-2de5e2d6c68d" providerId="ADAL" clId="{77A479FA-742D-4784-B9BC-B1A8254137D0}" dt="2021-10-22T15:10:50.029" v="4961" actId="20577"/>
          <ac:spMkLst>
            <pc:docMk/>
            <pc:sldMk cId="4122249952" sldId="1313"/>
            <ac:spMk id="3" creationId="{C4924698-5A4F-4C81-8CFE-DAEA79E8A115}"/>
          </ac:spMkLst>
        </pc:spChg>
        <pc:spChg chg="add mod">
          <ac:chgData name="Liam James" userId="508538a5-cb69-4d23-a486-2de5e2d6c68d" providerId="ADAL" clId="{77A479FA-742D-4784-B9BC-B1A8254137D0}" dt="2021-10-22T15:05:20.075" v="4838" actId="1076"/>
          <ac:spMkLst>
            <pc:docMk/>
            <pc:sldMk cId="4122249952" sldId="1313"/>
            <ac:spMk id="5" creationId="{1978F1C9-F7C7-47BC-AD9E-0EDC48222C48}"/>
          </ac:spMkLst>
        </pc:spChg>
        <pc:graphicFrameChg chg="mod modGraphic">
          <ac:chgData name="Liam James" userId="508538a5-cb69-4d23-a486-2de5e2d6c68d" providerId="ADAL" clId="{77A479FA-742D-4784-B9BC-B1A8254137D0}" dt="2021-10-22T15:11:37.076" v="4976" actId="2711"/>
          <ac:graphicFrameMkLst>
            <pc:docMk/>
            <pc:sldMk cId="4122249952" sldId="1313"/>
            <ac:graphicFrameMk id="4" creationId="{3785E594-0CF0-4D1C-8C11-D9D7F2865555}"/>
          </ac:graphicFrameMkLst>
        </pc:graphicFrameChg>
      </pc:sldChg>
      <pc:sldChg chg="addSp delSp modSp add ord">
        <pc:chgData name="Liam James" userId="508538a5-cb69-4d23-a486-2de5e2d6c68d" providerId="ADAL" clId="{77A479FA-742D-4784-B9BC-B1A8254137D0}" dt="2021-10-22T14:41:59.104" v="4232" actId="1076"/>
        <pc:sldMkLst>
          <pc:docMk/>
          <pc:sldMk cId="1186904611" sldId="1315"/>
        </pc:sldMkLst>
        <pc:spChg chg="del">
          <ac:chgData name="Liam James" userId="508538a5-cb69-4d23-a486-2de5e2d6c68d" providerId="ADAL" clId="{77A479FA-742D-4784-B9BC-B1A8254137D0}" dt="2021-10-22T14:10:05.886" v="3813" actId="478"/>
          <ac:spMkLst>
            <pc:docMk/>
            <pc:sldMk cId="1186904611" sldId="1315"/>
            <ac:spMk id="2" creationId="{942F8AA5-DA94-44A9-8EC4-66C13B135E75}"/>
          </ac:spMkLst>
        </pc:spChg>
        <pc:spChg chg="del">
          <ac:chgData name="Liam James" userId="508538a5-cb69-4d23-a486-2de5e2d6c68d" providerId="ADAL" clId="{77A479FA-742D-4784-B9BC-B1A8254137D0}" dt="2021-10-22T14:10:07.617" v="3814" actId="478"/>
          <ac:spMkLst>
            <pc:docMk/>
            <pc:sldMk cId="1186904611" sldId="1315"/>
            <ac:spMk id="3" creationId="{B9469FFB-6B43-4E04-A641-05827E2DA68D}"/>
          </ac:spMkLst>
        </pc:spChg>
        <pc:graphicFrameChg chg="add mod modGraphic">
          <ac:chgData name="Liam James" userId="508538a5-cb69-4d23-a486-2de5e2d6c68d" providerId="ADAL" clId="{77A479FA-742D-4784-B9BC-B1A8254137D0}" dt="2021-10-22T14:41:59.104" v="4232" actId="1076"/>
          <ac:graphicFrameMkLst>
            <pc:docMk/>
            <pc:sldMk cId="1186904611" sldId="1315"/>
            <ac:graphicFrameMk id="4" creationId="{3A2B9156-0388-42A4-A53F-6AF828C880EB}"/>
          </ac:graphicFrameMkLst>
        </pc:graphicFrameChg>
      </pc:sldChg>
      <pc:sldChg chg="modSp add">
        <pc:chgData name="Liam James" userId="508538a5-cb69-4d23-a486-2de5e2d6c68d" providerId="ADAL" clId="{77A479FA-742D-4784-B9BC-B1A8254137D0}" dt="2021-10-22T15:18:19.464" v="5222" actId="207"/>
        <pc:sldMkLst>
          <pc:docMk/>
          <pc:sldMk cId="3720806317" sldId="1316"/>
        </pc:sldMkLst>
        <pc:spChg chg="mod">
          <ac:chgData name="Liam James" userId="508538a5-cb69-4d23-a486-2de5e2d6c68d" providerId="ADAL" clId="{77A479FA-742D-4784-B9BC-B1A8254137D0}" dt="2021-10-22T15:18:02.049" v="5218" actId="5793"/>
          <ac:spMkLst>
            <pc:docMk/>
            <pc:sldMk cId="3720806317" sldId="1316"/>
            <ac:spMk id="2" creationId="{3EF39DD9-1F8A-42DF-97AA-3FC31D372572}"/>
          </ac:spMkLst>
        </pc:spChg>
        <pc:spChg chg="mod">
          <ac:chgData name="Liam James" userId="508538a5-cb69-4d23-a486-2de5e2d6c68d" providerId="ADAL" clId="{77A479FA-742D-4784-B9BC-B1A8254137D0}" dt="2021-10-22T15:18:19.464" v="5222" actId="207"/>
          <ac:spMkLst>
            <pc:docMk/>
            <pc:sldMk cId="3720806317" sldId="1316"/>
            <ac:spMk id="3" creationId="{904F17FF-5DCC-43F8-B68A-DE04A29A21E8}"/>
          </ac:spMkLst>
        </pc:spChg>
      </pc:sldChg>
    </pc:docChg>
  </pc:docChgLst>
  <pc:docChgLst>
    <pc:chgData name="Liam James" userId="S::liam.james@gtac.gov.za::508538a5-cb69-4d23-a486-2de5e2d6c68d" providerId="AD" clId="Web-{74D73ADC-A1E9-48FC-96C4-0BBF1FB6DC19}"/>
    <pc:docChg chg="modSld">
      <pc:chgData name="Liam James" userId="S::liam.james@gtac.gov.za::508538a5-cb69-4d23-a486-2de5e2d6c68d" providerId="AD" clId="Web-{74D73ADC-A1E9-48FC-96C4-0BBF1FB6DC19}" dt="2021-10-25T09:50:13.280" v="4" actId="20577"/>
      <pc:docMkLst>
        <pc:docMk/>
      </pc:docMkLst>
      <pc:sldChg chg="modSp">
        <pc:chgData name="Liam James" userId="S::liam.james@gtac.gov.za::508538a5-cb69-4d23-a486-2de5e2d6c68d" providerId="AD" clId="Web-{74D73ADC-A1E9-48FC-96C4-0BBF1FB6DC19}" dt="2021-10-25T09:50:13.280" v="4" actId="20577"/>
        <pc:sldMkLst>
          <pc:docMk/>
          <pc:sldMk cId="259539456" sldId="1305"/>
        </pc:sldMkLst>
        <pc:spChg chg="mod">
          <ac:chgData name="Liam James" userId="S::liam.james@gtac.gov.za::508538a5-cb69-4d23-a486-2de5e2d6c68d" providerId="AD" clId="Web-{74D73ADC-A1E9-48FC-96C4-0BBF1FB6DC19}" dt="2021-10-25T09:50:13.280" v="4" actId="20577"/>
          <ac:spMkLst>
            <pc:docMk/>
            <pc:sldMk cId="259539456" sldId="1305"/>
            <ac:spMk id="2" creationId="{D84E3D08-E8BD-47F8-B513-7C52B714BDA0}"/>
          </ac:spMkLst>
        </pc:spChg>
      </pc:sldChg>
    </pc:docChg>
  </pc:docChgLst>
  <pc:docChgLst>
    <pc:chgData name="Liam James" userId="S::liam.james@gtac.gov.za::508538a5-cb69-4d23-a486-2de5e2d6c68d" providerId="AD" clId="Web-{C9DC30CC-F64D-437C-8C55-5F3864E90D8B}"/>
    <pc:docChg chg="">
      <pc:chgData name="Liam James" userId="S::liam.james@gtac.gov.za::508538a5-cb69-4d23-a486-2de5e2d6c68d" providerId="AD" clId="Web-{C9DC30CC-F64D-437C-8C55-5F3864E90D8B}" dt="2021-10-26T11:52:31.475" v="0"/>
      <pc:docMkLst>
        <pc:docMk/>
      </pc:docMkLst>
      <pc:sldChg chg="delCm">
        <pc:chgData name="Liam James" userId="S::liam.james@gtac.gov.za::508538a5-cb69-4d23-a486-2de5e2d6c68d" providerId="AD" clId="Web-{C9DC30CC-F64D-437C-8C55-5F3864E90D8B}" dt="2021-10-26T11:52:31.475" v="0"/>
        <pc:sldMkLst>
          <pc:docMk/>
          <pc:sldMk cId="3826555192" sldId="1310"/>
        </pc:sldMkLst>
      </pc:sldChg>
    </pc:docChg>
  </pc:docChgLst>
  <pc:docChgLst>
    <pc:chgData name="Liam James" userId="508538a5-cb69-4d23-a486-2de5e2d6c68d" providerId="ADAL" clId="{B853C6ED-5041-47E6-ACE4-E67B8C786FA7}"/>
    <pc:docChg chg="undo custSel modSld">
      <pc:chgData name="Liam James" userId="508538a5-cb69-4d23-a486-2de5e2d6c68d" providerId="ADAL" clId="{B853C6ED-5041-47E6-ACE4-E67B8C786FA7}" dt="2021-10-27T15:11:39.692" v="498" actId="20577"/>
      <pc:docMkLst>
        <pc:docMk/>
      </pc:docMkLst>
      <pc:sldChg chg="modSp">
        <pc:chgData name="Liam James" userId="508538a5-cb69-4d23-a486-2de5e2d6c68d" providerId="ADAL" clId="{B853C6ED-5041-47E6-ACE4-E67B8C786FA7}" dt="2021-10-26T06:56:16.721" v="2" actId="20577"/>
        <pc:sldMkLst>
          <pc:docMk/>
          <pc:sldMk cId="3162121782" sldId="1271"/>
        </pc:sldMkLst>
        <pc:spChg chg="mod">
          <ac:chgData name="Liam James" userId="508538a5-cb69-4d23-a486-2de5e2d6c68d" providerId="ADAL" clId="{B853C6ED-5041-47E6-ACE4-E67B8C786FA7}" dt="2021-10-26T06:56:16.721" v="2" actId="20577"/>
          <ac:spMkLst>
            <pc:docMk/>
            <pc:sldMk cId="3162121782" sldId="1271"/>
            <ac:spMk id="2" creationId="{0710638D-4116-4795-9583-44BF0400773A}"/>
          </ac:spMkLst>
        </pc:spChg>
      </pc:sldChg>
      <pc:sldChg chg="modSp">
        <pc:chgData name="Liam James" userId="508538a5-cb69-4d23-a486-2de5e2d6c68d" providerId="ADAL" clId="{B853C6ED-5041-47E6-ACE4-E67B8C786FA7}" dt="2021-10-26T07:01:20.988" v="138" actId="20577"/>
        <pc:sldMkLst>
          <pc:docMk/>
          <pc:sldMk cId="2086044114" sldId="1306"/>
        </pc:sldMkLst>
        <pc:spChg chg="mod">
          <ac:chgData name="Liam James" userId="508538a5-cb69-4d23-a486-2de5e2d6c68d" providerId="ADAL" clId="{B853C6ED-5041-47E6-ACE4-E67B8C786FA7}" dt="2021-10-26T07:01:20.988" v="138" actId="20577"/>
          <ac:spMkLst>
            <pc:docMk/>
            <pc:sldMk cId="2086044114" sldId="1306"/>
            <ac:spMk id="2" creationId="{D84E3D08-E8BD-47F8-B513-7C52B714BDA0}"/>
          </ac:spMkLst>
        </pc:spChg>
      </pc:sldChg>
      <pc:sldChg chg="modSp">
        <pc:chgData name="Liam James" userId="508538a5-cb69-4d23-a486-2de5e2d6c68d" providerId="ADAL" clId="{B853C6ED-5041-47E6-ACE4-E67B8C786FA7}" dt="2021-10-27T15:09:51.606" v="413" actId="6549"/>
        <pc:sldMkLst>
          <pc:docMk/>
          <pc:sldMk cId="2961070427" sldId="1307"/>
        </pc:sldMkLst>
        <pc:spChg chg="mod">
          <ac:chgData name="Liam James" userId="508538a5-cb69-4d23-a486-2de5e2d6c68d" providerId="ADAL" clId="{B853C6ED-5041-47E6-ACE4-E67B8C786FA7}" dt="2021-10-27T15:09:51.606" v="413" actId="6549"/>
          <ac:spMkLst>
            <pc:docMk/>
            <pc:sldMk cId="2961070427" sldId="1307"/>
            <ac:spMk id="2" creationId="{D84E3D08-E8BD-47F8-B513-7C52B714BDA0}"/>
          </ac:spMkLst>
        </pc:spChg>
      </pc:sldChg>
      <pc:sldChg chg="modSp">
        <pc:chgData name="Liam James" userId="508538a5-cb69-4d23-a486-2de5e2d6c68d" providerId="ADAL" clId="{B853C6ED-5041-47E6-ACE4-E67B8C786FA7}" dt="2021-10-27T15:11:39.692" v="498" actId="20577"/>
        <pc:sldMkLst>
          <pc:docMk/>
          <pc:sldMk cId="3826555192" sldId="1310"/>
        </pc:sldMkLst>
        <pc:spChg chg="mod">
          <ac:chgData name="Liam James" userId="508538a5-cb69-4d23-a486-2de5e2d6c68d" providerId="ADAL" clId="{B853C6ED-5041-47E6-ACE4-E67B8C786FA7}" dt="2021-10-27T15:11:39.692" v="498" actId="20577"/>
          <ac:spMkLst>
            <pc:docMk/>
            <pc:sldMk cId="3826555192" sldId="1310"/>
            <ac:spMk id="2" creationId="{D84E3D08-E8BD-47F8-B513-7C52B714BDA0}"/>
          </ac:spMkLst>
        </pc:spChg>
      </pc:sldChg>
      <pc:sldChg chg="modSp">
        <pc:chgData name="Liam James" userId="508538a5-cb69-4d23-a486-2de5e2d6c68d" providerId="ADAL" clId="{B853C6ED-5041-47E6-ACE4-E67B8C786FA7}" dt="2021-10-26T07:00:35.907" v="134" actId="1076"/>
        <pc:sldMkLst>
          <pc:docMk/>
          <pc:sldMk cId="362842465" sldId="1318"/>
        </pc:sldMkLst>
        <pc:spChg chg="mod">
          <ac:chgData name="Liam James" userId="508538a5-cb69-4d23-a486-2de5e2d6c68d" providerId="ADAL" clId="{B853C6ED-5041-47E6-ACE4-E67B8C786FA7}" dt="2021-10-26T07:00:29.962" v="133" actId="1076"/>
          <ac:spMkLst>
            <pc:docMk/>
            <pc:sldMk cId="362842465" sldId="1318"/>
            <ac:spMk id="3" creationId="{A67250E8-BA11-4457-9A43-430A5D8F46BC}"/>
          </ac:spMkLst>
        </pc:spChg>
        <pc:graphicFrameChg chg="mod modGraphic">
          <ac:chgData name="Liam James" userId="508538a5-cb69-4d23-a486-2de5e2d6c68d" providerId="ADAL" clId="{B853C6ED-5041-47E6-ACE4-E67B8C786FA7}" dt="2021-10-26T07:00:35.907" v="134" actId="1076"/>
          <ac:graphicFrameMkLst>
            <pc:docMk/>
            <pc:sldMk cId="362842465" sldId="1318"/>
            <ac:graphicFrameMk id="4" creationId="{174A7D3A-C3BF-41A7-9E07-EDA677E208A9}"/>
          </ac:graphicFrameMkLst>
        </pc:graphicFrameChg>
      </pc:sldChg>
      <pc:sldChg chg="modSp">
        <pc:chgData name="Liam James" userId="508538a5-cb69-4d23-a486-2de5e2d6c68d" providerId="ADAL" clId="{B853C6ED-5041-47E6-ACE4-E67B8C786FA7}" dt="2021-10-26T06:57:35.659" v="28" actId="113"/>
        <pc:sldMkLst>
          <pc:docMk/>
          <pc:sldMk cId="2890315020" sldId="1320"/>
        </pc:sldMkLst>
        <pc:graphicFrameChg chg="mod modGraphic">
          <ac:chgData name="Liam James" userId="508538a5-cb69-4d23-a486-2de5e2d6c68d" providerId="ADAL" clId="{B853C6ED-5041-47E6-ACE4-E67B8C786FA7}" dt="2021-10-26T06:57:35.659" v="28" actId="113"/>
          <ac:graphicFrameMkLst>
            <pc:docMk/>
            <pc:sldMk cId="2890315020" sldId="1320"/>
            <ac:graphicFrameMk id="4" creationId="{0372890C-7586-477F-B015-50D30E6F314E}"/>
          </ac:graphicFrameMkLst>
        </pc:graphicFrameChg>
      </pc:sldChg>
      <pc:sldChg chg="modSp">
        <pc:chgData name="Liam James" userId="508538a5-cb69-4d23-a486-2de5e2d6c68d" providerId="ADAL" clId="{B853C6ED-5041-47E6-ACE4-E67B8C786FA7}" dt="2021-10-26T07:36:06.860" v="207" actId="14100"/>
        <pc:sldMkLst>
          <pc:docMk/>
          <pc:sldMk cId="1813561904" sldId="1324"/>
        </pc:sldMkLst>
        <pc:spChg chg="mod">
          <ac:chgData name="Liam James" userId="508538a5-cb69-4d23-a486-2de5e2d6c68d" providerId="ADAL" clId="{B853C6ED-5041-47E6-ACE4-E67B8C786FA7}" dt="2021-10-26T07:35:52.398" v="205"/>
          <ac:spMkLst>
            <pc:docMk/>
            <pc:sldMk cId="1813561904" sldId="1324"/>
            <ac:spMk id="2" creationId="{2AFFBB50-CCF9-4A08-8B03-305F9B75BAFF}"/>
          </ac:spMkLst>
        </pc:spChg>
        <pc:spChg chg="mod">
          <ac:chgData name="Liam James" userId="508538a5-cb69-4d23-a486-2de5e2d6c68d" providerId="ADAL" clId="{B853C6ED-5041-47E6-ACE4-E67B8C786FA7}" dt="2021-10-26T07:36:06.860" v="207" actId="14100"/>
          <ac:spMkLst>
            <pc:docMk/>
            <pc:sldMk cId="1813561904" sldId="1324"/>
            <ac:spMk id="4" creationId="{C0E6EA2F-3734-461E-B771-BF61C67B6280}"/>
          </ac:spMkLst>
        </pc:spChg>
      </pc:sldChg>
    </pc:docChg>
  </pc:docChgLst>
  <pc:docChgLst>
    <pc:chgData name="Liam James" userId="S::liam.james@gtac.gov.za::508538a5-cb69-4d23-a486-2de5e2d6c68d" providerId="AD" clId="Web-{01267C72-B565-4BA2-8E75-D15F26F8F720}"/>
    <pc:docChg chg="delSld">
      <pc:chgData name="Liam James" userId="S::liam.james@gtac.gov.za::508538a5-cb69-4d23-a486-2de5e2d6c68d" providerId="AD" clId="Web-{01267C72-B565-4BA2-8E75-D15F26F8F720}" dt="2021-10-25T07:13:25.654" v="1"/>
      <pc:docMkLst>
        <pc:docMk/>
      </pc:docMkLst>
      <pc:sldChg chg="del">
        <pc:chgData name="Liam James" userId="S::liam.james@gtac.gov.za::508538a5-cb69-4d23-a486-2de5e2d6c68d" providerId="AD" clId="Web-{01267C72-B565-4BA2-8E75-D15F26F8F720}" dt="2021-10-25T07:13:22.013" v="0"/>
        <pc:sldMkLst>
          <pc:docMk/>
          <pc:sldMk cId="4236760319" sldId="1278"/>
        </pc:sldMkLst>
      </pc:sldChg>
      <pc:sldChg chg="del">
        <pc:chgData name="Liam James" userId="S::liam.james@gtac.gov.za::508538a5-cb69-4d23-a486-2de5e2d6c68d" providerId="AD" clId="Web-{01267C72-B565-4BA2-8E75-D15F26F8F720}" dt="2021-10-25T07:13:25.654" v="1"/>
        <pc:sldMkLst>
          <pc:docMk/>
          <pc:sldMk cId="2174089928" sldId="1279"/>
        </pc:sldMkLst>
      </pc:sldChg>
    </pc:docChg>
  </pc:docChgLst>
  <pc:docChgLst>
    <pc:chgData name="Liam James" userId="S::liam.james@gtac.gov.za::508538a5-cb69-4d23-a486-2de5e2d6c68d" providerId="AD" clId="Web-{BEFFE525-0A0B-4742-8837-5565462282EA}"/>
    <pc:docChg chg="modSld">
      <pc:chgData name="Liam James" userId="S::liam.james@gtac.gov.za::508538a5-cb69-4d23-a486-2de5e2d6c68d" providerId="AD" clId="Web-{BEFFE525-0A0B-4742-8837-5565462282EA}" dt="2021-10-25T12:02:15.510" v="176"/>
      <pc:docMkLst>
        <pc:docMk/>
      </pc:docMkLst>
      <pc:sldChg chg="modSp">
        <pc:chgData name="Liam James" userId="S::liam.james@gtac.gov.za::508538a5-cb69-4d23-a486-2de5e2d6c68d" providerId="AD" clId="Web-{BEFFE525-0A0B-4742-8837-5565462282EA}" dt="2021-10-25T11:49:11.820" v="89" actId="20577"/>
        <pc:sldMkLst>
          <pc:docMk/>
          <pc:sldMk cId="3162121782" sldId="1271"/>
        </pc:sldMkLst>
        <pc:spChg chg="mod">
          <ac:chgData name="Liam James" userId="S::liam.james@gtac.gov.za::508538a5-cb69-4d23-a486-2de5e2d6c68d" providerId="AD" clId="Web-{BEFFE525-0A0B-4742-8837-5565462282EA}" dt="2021-10-25T11:49:11.820" v="89" actId="20577"/>
          <ac:spMkLst>
            <pc:docMk/>
            <pc:sldMk cId="3162121782" sldId="1271"/>
            <ac:spMk id="2" creationId="{0710638D-4116-4795-9583-44BF0400773A}"/>
          </ac:spMkLst>
        </pc:spChg>
      </pc:sldChg>
      <pc:sldChg chg="modSp">
        <pc:chgData name="Liam James" userId="S::liam.james@gtac.gov.za::508538a5-cb69-4d23-a486-2de5e2d6c68d" providerId="AD" clId="Web-{BEFFE525-0A0B-4742-8837-5565462282EA}" dt="2021-10-25T11:51:26.695" v="101" actId="20577"/>
        <pc:sldMkLst>
          <pc:docMk/>
          <pc:sldMk cId="1497498924" sldId="1284"/>
        </pc:sldMkLst>
        <pc:spChg chg="mod">
          <ac:chgData name="Liam James" userId="S::liam.james@gtac.gov.za::508538a5-cb69-4d23-a486-2de5e2d6c68d" providerId="AD" clId="Web-{BEFFE525-0A0B-4742-8837-5565462282EA}" dt="2021-10-25T11:51:26.695" v="101" actId="20577"/>
          <ac:spMkLst>
            <pc:docMk/>
            <pc:sldMk cId="1497498924" sldId="1284"/>
            <ac:spMk id="2" creationId="{5F329172-EB36-4F88-BC1A-37CB4DB4D645}"/>
          </ac:spMkLst>
        </pc:spChg>
      </pc:sldChg>
      <pc:sldChg chg="addCm">
        <pc:chgData name="Liam James" userId="S::liam.james@gtac.gov.za::508538a5-cb69-4d23-a486-2de5e2d6c68d" providerId="AD" clId="Web-{BEFFE525-0A0B-4742-8837-5565462282EA}" dt="2021-10-25T10:15:24.432" v="0"/>
        <pc:sldMkLst>
          <pc:docMk/>
          <pc:sldMk cId="3826555192" sldId="1310"/>
        </pc:sldMkLst>
      </pc:sldChg>
      <pc:sldChg chg="modSp addCm">
        <pc:chgData name="Liam James" userId="S::liam.james@gtac.gov.za::508538a5-cb69-4d23-a486-2de5e2d6c68d" providerId="AD" clId="Web-{BEFFE525-0A0B-4742-8837-5565462282EA}" dt="2021-10-25T12:02:15.510" v="176"/>
        <pc:sldMkLst>
          <pc:docMk/>
          <pc:sldMk cId="4000121173" sldId="1312"/>
        </pc:sldMkLst>
        <pc:spChg chg="mod">
          <ac:chgData name="Liam James" userId="S::liam.james@gtac.gov.za::508538a5-cb69-4d23-a486-2de5e2d6c68d" providerId="AD" clId="Web-{BEFFE525-0A0B-4742-8837-5565462282EA}" dt="2021-10-25T12:01:25.009" v="175" actId="20577"/>
          <ac:spMkLst>
            <pc:docMk/>
            <pc:sldMk cId="4000121173" sldId="1312"/>
            <ac:spMk id="2" creationId="{74AA1D98-4C41-40DB-8E63-FD7C32F55594}"/>
          </ac:spMkLst>
        </pc:spChg>
      </pc:sldChg>
    </pc:docChg>
  </pc:docChgLst>
  <pc:docChgLst>
    <pc:chgData name="Hermi Boraine" userId="d540ccf0-d712-40b5-a40a-3a75bd16986f" providerId="ADAL" clId="{82040B23-C757-4C4B-B3BC-3D5143C903EA}"/>
    <pc:docChg chg="custSel modSld modNotesMaster">
      <pc:chgData name="Hermi Boraine" userId="d540ccf0-d712-40b5-a40a-3a75bd16986f" providerId="ADAL" clId="{82040B23-C757-4C4B-B3BC-3D5143C903EA}" dt="2021-10-27T09:44:57.986" v="80" actId="20577"/>
      <pc:docMkLst>
        <pc:docMk/>
      </pc:docMkLst>
      <pc:sldChg chg="delSp modSp mod">
        <pc:chgData name="Hermi Boraine" userId="d540ccf0-d712-40b5-a40a-3a75bd16986f" providerId="ADAL" clId="{82040B23-C757-4C4B-B3BC-3D5143C903EA}" dt="2021-10-27T09:44:57.986" v="80" actId="20577"/>
        <pc:sldMkLst>
          <pc:docMk/>
          <pc:sldMk cId="1813561904" sldId="1324"/>
        </pc:sldMkLst>
        <pc:spChg chg="mod">
          <ac:chgData name="Hermi Boraine" userId="d540ccf0-d712-40b5-a40a-3a75bd16986f" providerId="ADAL" clId="{82040B23-C757-4C4B-B3BC-3D5143C903EA}" dt="2021-10-27T09:44:57.986" v="80" actId="20577"/>
          <ac:spMkLst>
            <pc:docMk/>
            <pc:sldMk cId="1813561904" sldId="1324"/>
            <ac:spMk id="2" creationId="{2AFFBB50-CCF9-4A08-8B03-305F9B75BAFF}"/>
          </ac:spMkLst>
        </pc:spChg>
        <pc:spChg chg="del mod">
          <ac:chgData name="Hermi Boraine" userId="d540ccf0-d712-40b5-a40a-3a75bd16986f" providerId="ADAL" clId="{82040B23-C757-4C4B-B3BC-3D5143C903EA}" dt="2021-10-27T09:38:29.289" v="4" actId="478"/>
          <ac:spMkLst>
            <pc:docMk/>
            <pc:sldMk cId="1813561904" sldId="1324"/>
            <ac:spMk id="4" creationId="{C0E6EA2F-3734-461E-B771-BF61C67B6280}"/>
          </ac:spMkLst>
        </pc:spChg>
      </pc:sldChg>
    </pc:docChg>
  </pc:docChgLst>
  <pc:docChgLst>
    <pc:chgData name="Ronette Engela" userId="S::ronette.engela@gtac.gov.za::e82c25bd-01f9-4a3d-9035-8f89801af074" providerId="AD" clId="Web-{0C0BABEA-C52E-4DE1-BFDF-511540145CDF}"/>
    <pc:docChg chg="modSld">
      <pc:chgData name="Ronette Engela" userId="S::ronette.engela@gtac.gov.za::e82c25bd-01f9-4a3d-9035-8f89801af074" providerId="AD" clId="Web-{0C0BABEA-C52E-4DE1-BFDF-511540145CDF}" dt="2021-10-25T10:48:04.737" v="1"/>
      <pc:docMkLst>
        <pc:docMk/>
      </pc:docMkLst>
      <pc:sldChg chg="modSp">
        <pc:chgData name="Ronette Engela" userId="S::ronette.engela@gtac.gov.za::e82c25bd-01f9-4a3d-9035-8f89801af074" providerId="AD" clId="Web-{0C0BABEA-C52E-4DE1-BFDF-511540145CDF}" dt="2021-10-25T10:48:04.737" v="1"/>
        <pc:sldMkLst>
          <pc:docMk/>
          <pc:sldMk cId="1413400854" sldId="1283"/>
        </pc:sldMkLst>
        <pc:spChg chg="mod">
          <ac:chgData name="Ronette Engela" userId="S::ronette.engela@gtac.gov.za::e82c25bd-01f9-4a3d-9035-8f89801af074" providerId="AD" clId="Web-{0C0BABEA-C52E-4DE1-BFDF-511540145CDF}" dt="2021-10-25T10:48:04.737" v="1"/>
          <ac:spMkLst>
            <pc:docMk/>
            <pc:sldMk cId="1413400854" sldId="1283"/>
            <ac:spMk id="2" creationId="{5F329172-EB36-4F88-BC1A-37CB4DB4D6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Helpdesk\Education%20and%20Health\Data\Merged%20Data%20and%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'[Merged Data and Graphs.xlsx]Province Specific Pack (4)'!$V$4</c:f>
              <c:strCache>
                <c:ptCount val="1"/>
                <c:pt idx="0">
                  <c:v>Appointments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'[Merged Data and Graphs.xlsx]Province Specific Pack (4)'!$U$5:$U$17</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'[Merged Data and Graphs.xlsx]Province Specific Pack (4)'!$V$5:$V$17</c:f>
              <c:numCache>
                <c:formatCode>_(* #,##0_);_(* \(#,##0\);_(* "-"??_);_(@_)</c:formatCode>
                <c:ptCount val="13"/>
                <c:pt idx="0">
                  <c:v>7884</c:v>
                </c:pt>
                <c:pt idx="1">
                  <c:v>7744</c:v>
                </c:pt>
                <c:pt idx="2">
                  <c:v>6391</c:v>
                </c:pt>
                <c:pt idx="3">
                  <c:v>5681</c:v>
                </c:pt>
                <c:pt idx="4">
                  <c:v>6176</c:v>
                </c:pt>
                <c:pt idx="5">
                  <c:v>6684</c:v>
                </c:pt>
                <c:pt idx="6">
                  <c:v>6837</c:v>
                </c:pt>
                <c:pt idx="7">
                  <c:v>8007</c:v>
                </c:pt>
                <c:pt idx="8">
                  <c:v>7157</c:v>
                </c:pt>
                <c:pt idx="9">
                  <c:v>6340</c:v>
                </c:pt>
                <c:pt idx="10">
                  <c:v>6737</c:v>
                </c:pt>
                <c:pt idx="11">
                  <c:v>8564</c:v>
                </c:pt>
                <c:pt idx="12">
                  <c:v>9723</c:v>
                </c:pt>
              </c:numCache>
            </c:numRef>
          </c:val>
          <c:extLst>
            <c:ext xmlns:c16="http://schemas.microsoft.com/office/drawing/2014/chart" uri="{C3380CC4-5D6E-409C-BE32-E72D297353CC}">
              <c16:uniqueId val="{00000000-DCEA-4374-9D5B-88F06F884290}"/>
            </c:ext>
          </c:extLst>
        </c:ser>
        <c:ser>
          <c:idx val="1"/>
          <c:order val="1"/>
          <c:tx>
            <c:strRef>
              <c:f>'[Merged Data and Graphs.xlsx]Province Specific Pack (4)'!$W$4</c:f>
              <c:strCache>
                <c:ptCount val="1"/>
                <c:pt idx="0">
                  <c:v>Terminations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'[Merged Data and Graphs.xlsx]Province Specific Pack (4)'!$U$5:$U$17</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'[Merged Data and Graphs.xlsx]Province Specific Pack (4)'!$W$5:$W$17</c:f>
              <c:numCache>
                <c:formatCode>_(* #,##0_);_(* \(#,##0\);_(* "-"??_);_(@_)</c:formatCode>
                <c:ptCount val="13"/>
                <c:pt idx="0">
                  <c:v>-5030</c:v>
                </c:pt>
                <c:pt idx="1">
                  <c:v>-5543</c:v>
                </c:pt>
                <c:pt idx="2">
                  <c:v>-5173</c:v>
                </c:pt>
                <c:pt idx="3">
                  <c:v>-5033</c:v>
                </c:pt>
                <c:pt idx="4">
                  <c:v>-5018</c:v>
                </c:pt>
                <c:pt idx="5">
                  <c:v>-5658</c:v>
                </c:pt>
                <c:pt idx="6">
                  <c:v>-5727</c:v>
                </c:pt>
                <c:pt idx="7">
                  <c:v>-7164</c:v>
                </c:pt>
                <c:pt idx="8">
                  <c:v>-7387</c:v>
                </c:pt>
                <c:pt idx="9">
                  <c:v>-6697</c:v>
                </c:pt>
                <c:pt idx="10">
                  <c:v>-6308</c:v>
                </c:pt>
                <c:pt idx="11">
                  <c:v>-6965</c:v>
                </c:pt>
                <c:pt idx="12">
                  <c:v>-7768</c:v>
                </c:pt>
              </c:numCache>
            </c:numRef>
          </c:val>
          <c:extLst>
            <c:ext xmlns:c16="http://schemas.microsoft.com/office/drawing/2014/chart" uri="{C3380CC4-5D6E-409C-BE32-E72D297353CC}">
              <c16:uniqueId val="{00000001-DCEA-4374-9D5B-88F06F884290}"/>
            </c:ext>
          </c:extLst>
        </c:ser>
        <c:dLbls>
          <c:showLegendKey val="0"/>
          <c:showVal val="0"/>
          <c:showCatName val="0"/>
          <c:showSerName val="0"/>
          <c:showPercent val="0"/>
          <c:showBubbleSize val="0"/>
        </c:dLbls>
        <c:gapWidth val="50"/>
        <c:overlap val="100"/>
        <c:axId val="597502512"/>
        <c:axId val="597511248"/>
      </c:barChart>
      <c:lineChart>
        <c:grouping val="standard"/>
        <c:varyColors val="0"/>
        <c:ser>
          <c:idx val="2"/>
          <c:order val="2"/>
          <c:tx>
            <c:strRef>
              <c:f>'[Merged Data and Graphs.xlsx]Province Specific Pack (4)'!$X$4</c:f>
              <c:strCache>
                <c:ptCount val="1"/>
                <c:pt idx="0">
                  <c:v>Net Change</c:v>
                </c:pt>
              </c:strCache>
            </c:strRef>
          </c:tx>
          <c:spPr>
            <a:ln w="28575" cap="rnd">
              <a:solidFill>
                <a:schemeClr val="accent3"/>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EA-4374-9D5B-88F06F88429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'[Merged Data and Graphs.xlsx]Province Specific Pack (4)'!$U$5:$U$17</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'[Merged Data and Graphs.xlsx]Province Specific Pack (4)'!$X$5:$X$17</c:f>
              <c:numCache>
                <c:formatCode>_(* #,##0_);_(* \(#,##0\);_(* "-"??_);_(@_)</c:formatCode>
                <c:ptCount val="13"/>
                <c:pt idx="0">
                  <c:v>2854</c:v>
                </c:pt>
                <c:pt idx="1">
                  <c:v>5055</c:v>
                </c:pt>
                <c:pt idx="2">
                  <c:v>6273</c:v>
                </c:pt>
                <c:pt idx="3">
                  <c:v>6921</c:v>
                </c:pt>
                <c:pt idx="4">
                  <c:v>8079</c:v>
                </c:pt>
                <c:pt idx="5">
                  <c:v>9105</c:v>
                </c:pt>
                <c:pt idx="6">
                  <c:v>10215</c:v>
                </c:pt>
                <c:pt idx="7">
                  <c:v>11058</c:v>
                </c:pt>
                <c:pt idx="8">
                  <c:v>10828</c:v>
                </c:pt>
                <c:pt idx="9">
                  <c:v>10471</c:v>
                </c:pt>
                <c:pt idx="10">
                  <c:v>10900</c:v>
                </c:pt>
                <c:pt idx="11">
                  <c:v>12499</c:v>
                </c:pt>
                <c:pt idx="12">
                  <c:v>14454</c:v>
                </c:pt>
              </c:numCache>
            </c:numRef>
          </c:val>
          <c:smooth val="0"/>
          <c:extLst>
            <c:ext xmlns:c16="http://schemas.microsoft.com/office/drawing/2014/chart" uri="{C3380CC4-5D6E-409C-BE32-E72D297353CC}">
              <c16:uniqueId val="{00000003-DCEA-4374-9D5B-88F06F884290}"/>
            </c:ext>
          </c:extLst>
        </c:ser>
        <c:dLbls>
          <c:showLegendKey val="0"/>
          <c:showVal val="0"/>
          <c:showCatName val="0"/>
          <c:showSerName val="0"/>
          <c:showPercent val="0"/>
          <c:showBubbleSize val="0"/>
        </c:dLbls>
        <c:marker val="1"/>
        <c:smooth val="0"/>
        <c:axId val="597502512"/>
        <c:axId val="597511248"/>
      </c:lineChart>
      <c:catAx>
        <c:axId val="597502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511248"/>
        <c:crosses val="autoZero"/>
        <c:auto val="1"/>
        <c:lblAlgn val="ctr"/>
        <c:lblOffset val="100"/>
        <c:noMultiLvlLbl val="0"/>
      </c:catAx>
      <c:valAx>
        <c:axId val="59751124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50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jpg"/><Relationship Id="rId4"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53CA9-BC88-45DA-98FB-25526ECC4B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5AC5E9-15A7-4FFA-8DC2-7E663F950A4C}">
      <dgm:prSet/>
      <dgm:spPr/>
      <dgm:t>
        <a:bodyPr/>
        <a:lstStyle/>
        <a:p>
          <a:pPr>
            <a:lnSpc>
              <a:spcPct val="100000"/>
            </a:lnSpc>
          </a:pPr>
          <a:r>
            <a:rPr lang="en-ZA" dirty="0">
              <a:latin typeface="Arial" panose="020B0604020202020204" pitchFamily="34" charset="0"/>
              <a:cs typeface="Arial" panose="020B0604020202020204" pitchFamily="34" charset="0"/>
            </a:rPr>
            <a:t>Compensation of Employees (CoE) is total remuneration (incl. basic salary, benefits and allowances) paid to all personnel in a specified accounting period (month / year).</a:t>
          </a:r>
          <a:endParaRPr lang="en-US" dirty="0">
            <a:latin typeface="Arial" panose="020B0604020202020204" pitchFamily="34" charset="0"/>
            <a:cs typeface="Arial" panose="020B0604020202020204" pitchFamily="34" charset="0"/>
          </a:endParaRPr>
        </a:p>
      </dgm:t>
    </dgm:pt>
    <dgm:pt modelId="{3F11D8EE-8E23-412D-B0DC-CEA993932CA0}" type="parTrans" cxnId="{13AA7246-7215-4F29-A55B-85DD6634A8D8}">
      <dgm:prSet/>
      <dgm:spPr/>
      <dgm:t>
        <a:bodyPr/>
        <a:lstStyle/>
        <a:p>
          <a:endParaRPr lang="en-US"/>
        </a:p>
      </dgm:t>
    </dgm:pt>
    <dgm:pt modelId="{E266C677-8DCD-4974-8E61-DFB155E2C5AF}" type="sibTrans" cxnId="{13AA7246-7215-4F29-A55B-85DD6634A8D8}">
      <dgm:prSet/>
      <dgm:spPr/>
      <dgm:t>
        <a:bodyPr/>
        <a:lstStyle/>
        <a:p>
          <a:endParaRPr lang="en-US"/>
        </a:p>
      </dgm:t>
    </dgm:pt>
    <dgm:pt modelId="{20C5159C-2CC2-4DEA-A228-07D094FCDB8B}">
      <dgm:prSet/>
      <dgm:spPr/>
      <dgm:t>
        <a:bodyPr/>
        <a:lstStyle/>
        <a:p>
          <a:pPr>
            <a:lnSpc>
              <a:spcPct val="100000"/>
            </a:lnSpc>
          </a:pPr>
          <a:r>
            <a:rPr lang="en-ZA" dirty="0">
              <a:latin typeface="Arial" panose="020B0604020202020204" pitchFamily="34" charset="0"/>
              <a:cs typeface="Arial" panose="020B0604020202020204" pitchFamily="34" charset="0"/>
            </a:rPr>
            <a:t>CoE is determined by</a:t>
          </a:r>
          <a:endParaRPr lang="en-US" dirty="0">
            <a:latin typeface="Arial" panose="020B0604020202020204" pitchFamily="34" charset="0"/>
            <a:cs typeface="Arial" panose="020B0604020202020204" pitchFamily="34" charset="0"/>
          </a:endParaRPr>
        </a:p>
      </dgm:t>
    </dgm:pt>
    <dgm:pt modelId="{060B72D0-BCEE-40C6-A2D7-0DDAA74714D7}" type="parTrans" cxnId="{6C63179D-03E5-4800-9A7C-53C4EC8484F0}">
      <dgm:prSet/>
      <dgm:spPr/>
      <dgm:t>
        <a:bodyPr/>
        <a:lstStyle/>
        <a:p>
          <a:endParaRPr lang="en-US"/>
        </a:p>
      </dgm:t>
    </dgm:pt>
    <dgm:pt modelId="{62FD5C10-081D-4A36-AF63-80C238D4D485}" type="sibTrans" cxnId="{6C63179D-03E5-4800-9A7C-53C4EC8484F0}">
      <dgm:prSet/>
      <dgm:spPr/>
      <dgm:t>
        <a:bodyPr/>
        <a:lstStyle/>
        <a:p>
          <a:endParaRPr lang="en-US"/>
        </a:p>
      </dgm:t>
    </dgm:pt>
    <dgm:pt modelId="{8DE2192B-3CB2-484B-84D9-DADA6005C0CF}">
      <dgm:prSet custT="1"/>
      <dgm:spPr/>
      <dgm:t>
        <a:bodyPr/>
        <a:lstStyle/>
        <a:p>
          <a:pPr>
            <a:lnSpc>
              <a:spcPct val="100000"/>
            </a:lnSpc>
          </a:pPr>
          <a:r>
            <a:rPr lang="en-ZA" sz="2000" dirty="0">
              <a:latin typeface="Arial" panose="020B0604020202020204" pitchFamily="34" charset="0"/>
              <a:cs typeface="Arial" panose="020B0604020202020204" pitchFamily="34" charset="0"/>
            </a:rPr>
            <a:t>Number of personnel and the Salaries paid to them</a:t>
          </a:r>
          <a:endParaRPr lang="en-US" sz="2000" dirty="0">
            <a:latin typeface="Arial" panose="020B0604020202020204" pitchFamily="34" charset="0"/>
            <a:cs typeface="Arial" panose="020B0604020202020204" pitchFamily="34" charset="0"/>
          </a:endParaRPr>
        </a:p>
      </dgm:t>
    </dgm:pt>
    <dgm:pt modelId="{5AE508FB-0010-42DA-81E4-BF6383002256}" type="parTrans" cxnId="{6477DD5A-3F72-4A00-BB51-1B6A1C02F915}">
      <dgm:prSet/>
      <dgm:spPr/>
      <dgm:t>
        <a:bodyPr/>
        <a:lstStyle/>
        <a:p>
          <a:endParaRPr lang="en-US"/>
        </a:p>
      </dgm:t>
    </dgm:pt>
    <dgm:pt modelId="{D8EFBC65-1D0C-4F32-B6CC-4E36070F8C96}" type="sibTrans" cxnId="{6477DD5A-3F72-4A00-BB51-1B6A1C02F915}">
      <dgm:prSet/>
      <dgm:spPr/>
      <dgm:t>
        <a:bodyPr/>
        <a:lstStyle/>
        <a:p>
          <a:endParaRPr lang="en-US"/>
        </a:p>
      </dgm:t>
    </dgm:pt>
    <dgm:pt modelId="{64CE7ECD-18FF-4D53-8BA5-3747005EE0BF}">
      <dgm:prSet/>
      <dgm:spPr/>
      <dgm:t>
        <a:bodyPr/>
        <a:lstStyle/>
        <a:p>
          <a:pPr>
            <a:lnSpc>
              <a:spcPct val="100000"/>
            </a:lnSpc>
          </a:pPr>
          <a:r>
            <a:rPr lang="en-ZA" dirty="0">
              <a:latin typeface="Arial" panose="020B0604020202020204" pitchFamily="34" charset="0"/>
              <a:cs typeface="Arial" panose="020B0604020202020204" pitchFamily="34" charset="0"/>
            </a:rPr>
            <a:t>CoE analysis </a:t>
          </a:r>
          <a:endParaRPr lang="en-US" dirty="0">
            <a:latin typeface="Arial" panose="020B0604020202020204" pitchFamily="34" charset="0"/>
            <a:cs typeface="Arial" panose="020B0604020202020204" pitchFamily="34" charset="0"/>
          </a:endParaRPr>
        </a:p>
      </dgm:t>
    </dgm:pt>
    <dgm:pt modelId="{F5E850E1-F9BE-4FD8-98C7-C9CFF2C5B7D0}" type="parTrans" cxnId="{E0A30A47-A614-41C5-8544-95F78D85DFD7}">
      <dgm:prSet/>
      <dgm:spPr/>
      <dgm:t>
        <a:bodyPr/>
        <a:lstStyle/>
        <a:p>
          <a:endParaRPr lang="en-US"/>
        </a:p>
      </dgm:t>
    </dgm:pt>
    <dgm:pt modelId="{8A19BC7E-0E2A-4806-A174-1F6D8079ED29}" type="sibTrans" cxnId="{E0A30A47-A614-41C5-8544-95F78D85DFD7}">
      <dgm:prSet/>
      <dgm:spPr/>
      <dgm:t>
        <a:bodyPr/>
        <a:lstStyle/>
        <a:p>
          <a:endParaRPr lang="en-US"/>
        </a:p>
      </dgm:t>
    </dgm:pt>
    <dgm:pt modelId="{C9BA4F9A-6FD9-4539-BA44-DEE96C64EDEF}">
      <dgm:prSet custT="1"/>
      <dgm:spPr/>
      <dgm:t>
        <a:bodyPr/>
        <a:lstStyle/>
        <a:p>
          <a:pPr>
            <a:lnSpc>
              <a:spcPct val="100000"/>
            </a:lnSpc>
          </a:pPr>
          <a:r>
            <a:rPr lang="en-ZA" sz="1400" dirty="0">
              <a:latin typeface="Arial" panose="020B0604020202020204" pitchFamily="34" charset="0"/>
              <a:cs typeface="Arial" panose="020B0604020202020204" pitchFamily="34" charset="0"/>
            </a:rPr>
            <a:t>Identifies and measures drivers of CoE growth by separately considering trends in </a:t>
          </a:r>
          <a:endParaRPr lang="en-US" sz="1400" dirty="0">
            <a:latin typeface="Arial" panose="020B0604020202020204" pitchFamily="34" charset="0"/>
            <a:cs typeface="Arial" panose="020B0604020202020204" pitchFamily="34" charset="0"/>
          </a:endParaRPr>
        </a:p>
      </dgm:t>
    </dgm:pt>
    <dgm:pt modelId="{8417440E-AA43-4ACB-B486-BCE672D612C0}" type="parTrans" cxnId="{6FCDB1B3-31A8-44A0-95AF-64DB01B77E77}">
      <dgm:prSet/>
      <dgm:spPr/>
      <dgm:t>
        <a:bodyPr/>
        <a:lstStyle/>
        <a:p>
          <a:endParaRPr lang="en-US"/>
        </a:p>
      </dgm:t>
    </dgm:pt>
    <dgm:pt modelId="{68250371-903C-4705-BC60-7788F98B0219}" type="sibTrans" cxnId="{6FCDB1B3-31A8-44A0-95AF-64DB01B77E77}">
      <dgm:prSet/>
      <dgm:spPr/>
      <dgm:t>
        <a:bodyPr/>
        <a:lstStyle/>
        <a:p>
          <a:endParaRPr lang="en-US"/>
        </a:p>
      </dgm:t>
    </dgm:pt>
    <dgm:pt modelId="{4563AD87-D22D-4B90-B2D8-729E04C3DF4F}">
      <dgm:prSet custT="1"/>
      <dgm:spPr/>
      <dgm:t>
        <a:bodyPr/>
        <a:lstStyle/>
        <a:p>
          <a:r>
            <a:rPr lang="en-ZA" sz="1400" dirty="0">
              <a:latin typeface="Arial" panose="020B0604020202020204" pitchFamily="34" charset="0"/>
              <a:cs typeface="Arial" panose="020B0604020202020204" pitchFamily="34" charset="0"/>
            </a:rPr>
            <a:t>number of personnel and </a:t>
          </a:r>
          <a:endParaRPr lang="en-US" sz="1400" dirty="0">
            <a:latin typeface="Arial" panose="020B0604020202020204" pitchFamily="34" charset="0"/>
            <a:cs typeface="Arial" panose="020B0604020202020204" pitchFamily="34" charset="0"/>
          </a:endParaRPr>
        </a:p>
      </dgm:t>
    </dgm:pt>
    <dgm:pt modelId="{8B8FB0A8-2A2C-45A5-8375-0962A60D1218}" type="parTrans" cxnId="{45BCB64B-2A89-476D-9611-BFADCDC07EFD}">
      <dgm:prSet/>
      <dgm:spPr/>
      <dgm:t>
        <a:bodyPr/>
        <a:lstStyle/>
        <a:p>
          <a:endParaRPr lang="en-US"/>
        </a:p>
      </dgm:t>
    </dgm:pt>
    <dgm:pt modelId="{C92A9D39-DEC2-4394-A523-36FBA9719BD1}" type="sibTrans" cxnId="{45BCB64B-2A89-476D-9611-BFADCDC07EFD}">
      <dgm:prSet/>
      <dgm:spPr/>
      <dgm:t>
        <a:bodyPr/>
        <a:lstStyle/>
        <a:p>
          <a:endParaRPr lang="en-US"/>
        </a:p>
      </dgm:t>
    </dgm:pt>
    <dgm:pt modelId="{AC029D16-0CD2-4166-809D-ECDAC35769C6}">
      <dgm:prSet custT="1"/>
      <dgm:spPr/>
      <dgm:t>
        <a:bodyPr/>
        <a:lstStyle/>
        <a:p>
          <a:r>
            <a:rPr lang="en-ZA" sz="1400" dirty="0">
              <a:latin typeface="Arial" panose="020B0604020202020204" pitchFamily="34" charset="0"/>
              <a:cs typeface="Arial" panose="020B0604020202020204" pitchFamily="34" charset="0"/>
            </a:rPr>
            <a:t>average salaries</a:t>
          </a:r>
          <a:endParaRPr lang="en-US" sz="1400" dirty="0">
            <a:latin typeface="Arial" panose="020B0604020202020204" pitchFamily="34" charset="0"/>
            <a:cs typeface="Arial" panose="020B0604020202020204" pitchFamily="34" charset="0"/>
          </a:endParaRPr>
        </a:p>
      </dgm:t>
    </dgm:pt>
    <dgm:pt modelId="{B1E4B816-749B-42C8-8303-D8BA641C3ADA}" type="parTrans" cxnId="{948EA6F5-FC85-4870-BAF7-45675D4A1151}">
      <dgm:prSet/>
      <dgm:spPr/>
      <dgm:t>
        <a:bodyPr/>
        <a:lstStyle/>
        <a:p>
          <a:endParaRPr lang="en-US"/>
        </a:p>
      </dgm:t>
    </dgm:pt>
    <dgm:pt modelId="{CB3D52EC-6E46-418A-9CE6-27E83143FC29}" type="sibTrans" cxnId="{948EA6F5-FC85-4870-BAF7-45675D4A1151}">
      <dgm:prSet/>
      <dgm:spPr/>
      <dgm:t>
        <a:bodyPr/>
        <a:lstStyle/>
        <a:p>
          <a:endParaRPr lang="en-US"/>
        </a:p>
      </dgm:t>
    </dgm:pt>
    <dgm:pt modelId="{07A7FA9D-8CA9-498E-B1D6-C12CA7E72D2B}" type="pres">
      <dgm:prSet presAssocID="{75D53CA9-BC88-45DA-98FB-25526ECC4B9D}" presName="root" presStyleCnt="0">
        <dgm:presLayoutVars>
          <dgm:dir/>
          <dgm:resizeHandles val="exact"/>
        </dgm:presLayoutVars>
      </dgm:prSet>
      <dgm:spPr/>
    </dgm:pt>
    <dgm:pt modelId="{04BB79F7-2F9E-4506-81AC-6C0B422BD234}" type="pres">
      <dgm:prSet presAssocID="{945AC5E9-15A7-4FFA-8DC2-7E663F950A4C}" presName="compNode" presStyleCnt="0"/>
      <dgm:spPr/>
    </dgm:pt>
    <dgm:pt modelId="{5DA0BFDE-A39A-4615-97A0-3C9ED68CED7C}" type="pres">
      <dgm:prSet presAssocID="{945AC5E9-15A7-4FFA-8DC2-7E663F950A4C}" presName="bgRect" presStyleLbl="bgShp" presStyleIdx="0" presStyleCnt="3"/>
      <dgm:spPr/>
    </dgm:pt>
    <dgm:pt modelId="{EAA6E741-77B9-4DA2-B4B5-6AB9304662DB}" type="pres">
      <dgm:prSet presAssocID="{945AC5E9-15A7-4FFA-8DC2-7E663F950A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B77439F5-7626-4B1A-A9EA-A7B3CC652152}" type="pres">
      <dgm:prSet presAssocID="{945AC5E9-15A7-4FFA-8DC2-7E663F950A4C}" presName="spaceRect" presStyleCnt="0"/>
      <dgm:spPr/>
    </dgm:pt>
    <dgm:pt modelId="{C2F859C9-A9C5-48A6-B1A7-68AF99561326}" type="pres">
      <dgm:prSet presAssocID="{945AC5E9-15A7-4FFA-8DC2-7E663F950A4C}" presName="parTx" presStyleLbl="revTx" presStyleIdx="0" presStyleCnt="5">
        <dgm:presLayoutVars>
          <dgm:chMax val="0"/>
          <dgm:chPref val="0"/>
        </dgm:presLayoutVars>
      </dgm:prSet>
      <dgm:spPr/>
    </dgm:pt>
    <dgm:pt modelId="{F0079D7F-687E-45D6-A268-D21FF76D7683}" type="pres">
      <dgm:prSet presAssocID="{E266C677-8DCD-4974-8E61-DFB155E2C5AF}" presName="sibTrans" presStyleCnt="0"/>
      <dgm:spPr/>
    </dgm:pt>
    <dgm:pt modelId="{7622D587-8C93-48FC-810A-5475DBC7588D}" type="pres">
      <dgm:prSet presAssocID="{20C5159C-2CC2-4DEA-A228-07D094FCDB8B}" presName="compNode" presStyleCnt="0"/>
      <dgm:spPr/>
    </dgm:pt>
    <dgm:pt modelId="{FEA413D7-B93A-4287-868D-3147FBB1B580}" type="pres">
      <dgm:prSet presAssocID="{20C5159C-2CC2-4DEA-A228-07D094FCDB8B}" presName="bgRect" presStyleLbl="bgShp" presStyleIdx="1" presStyleCnt="3" custLinFactNeighborX="110" custLinFactNeighborY="204"/>
      <dgm:spPr/>
    </dgm:pt>
    <dgm:pt modelId="{160D3D58-5A93-4356-9AFC-AA89798E4D0C}" type="pres">
      <dgm:prSet presAssocID="{20C5159C-2CC2-4DEA-A228-07D094FCDB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469C9209-FD76-424F-928D-B8710527B711}" type="pres">
      <dgm:prSet presAssocID="{20C5159C-2CC2-4DEA-A228-07D094FCDB8B}" presName="spaceRect" presStyleCnt="0"/>
      <dgm:spPr/>
    </dgm:pt>
    <dgm:pt modelId="{C516ADD7-1BD4-4F66-A882-DD1B4E15C69D}" type="pres">
      <dgm:prSet presAssocID="{20C5159C-2CC2-4DEA-A228-07D094FCDB8B}" presName="parTx" presStyleLbl="revTx" presStyleIdx="1" presStyleCnt="5">
        <dgm:presLayoutVars>
          <dgm:chMax val="0"/>
          <dgm:chPref val="0"/>
        </dgm:presLayoutVars>
      </dgm:prSet>
      <dgm:spPr/>
    </dgm:pt>
    <dgm:pt modelId="{ABFA34E4-69ED-4263-8DEA-8F71DC09EDC1}" type="pres">
      <dgm:prSet presAssocID="{20C5159C-2CC2-4DEA-A228-07D094FCDB8B}" presName="desTx" presStyleLbl="revTx" presStyleIdx="2" presStyleCnt="5">
        <dgm:presLayoutVars/>
      </dgm:prSet>
      <dgm:spPr/>
    </dgm:pt>
    <dgm:pt modelId="{BD81B1E1-684D-4512-B79D-F1AA800DE531}" type="pres">
      <dgm:prSet presAssocID="{62FD5C10-081D-4A36-AF63-80C238D4D485}" presName="sibTrans" presStyleCnt="0"/>
      <dgm:spPr/>
    </dgm:pt>
    <dgm:pt modelId="{3E1F7B27-1E96-4F92-A29B-C942C0CFC222}" type="pres">
      <dgm:prSet presAssocID="{64CE7ECD-18FF-4D53-8BA5-3747005EE0BF}" presName="compNode" presStyleCnt="0"/>
      <dgm:spPr/>
    </dgm:pt>
    <dgm:pt modelId="{434148F4-40E6-4E83-8C41-A34D55CE3558}" type="pres">
      <dgm:prSet presAssocID="{64CE7ECD-18FF-4D53-8BA5-3747005EE0BF}" presName="bgRect" presStyleLbl="bgShp" presStyleIdx="2" presStyleCnt="3"/>
      <dgm:spPr/>
    </dgm:pt>
    <dgm:pt modelId="{997026D8-7E41-4708-AD28-31507EF6A514}" type="pres">
      <dgm:prSet presAssocID="{64CE7ECD-18FF-4D53-8BA5-3747005EE0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DC883379-5970-40E3-9187-4B551E5920A3}" type="pres">
      <dgm:prSet presAssocID="{64CE7ECD-18FF-4D53-8BA5-3747005EE0BF}" presName="spaceRect" presStyleCnt="0"/>
      <dgm:spPr/>
    </dgm:pt>
    <dgm:pt modelId="{62D45E4F-D0CF-4686-A660-ED3836BEDEE8}" type="pres">
      <dgm:prSet presAssocID="{64CE7ECD-18FF-4D53-8BA5-3747005EE0BF}" presName="parTx" presStyleLbl="revTx" presStyleIdx="3" presStyleCnt="5">
        <dgm:presLayoutVars>
          <dgm:chMax val="0"/>
          <dgm:chPref val="0"/>
        </dgm:presLayoutVars>
      </dgm:prSet>
      <dgm:spPr/>
    </dgm:pt>
    <dgm:pt modelId="{4AF81633-8C30-4A37-82D6-BEC25F382764}" type="pres">
      <dgm:prSet presAssocID="{64CE7ECD-18FF-4D53-8BA5-3747005EE0BF}" presName="desTx" presStyleLbl="revTx" presStyleIdx="4" presStyleCnt="5">
        <dgm:presLayoutVars/>
      </dgm:prSet>
      <dgm:spPr/>
    </dgm:pt>
  </dgm:ptLst>
  <dgm:cxnLst>
    <dgm:cxn modelId="{814C8412-B636-457A-B826-6B9F6816E1AC}" type="presOf" srcId="{20C5159C-2CC2-4DEA-A228-07D094FCDB8B}" destId="{C516ADD7-1BD4-4F66-A882-DD1B4E15C69D}" srcOrd="0" destOrd="0" presId="urn:microsoft.com/office/officeart/2018/2/layout/IconVerticalSolidList"/>
    <dgm:cxn modelId="{BA2C1919-7771-41AF-8635-292A94B7FE84}" type="presOf" srcId="{8DE2192B-3CB2-484B-84D9-DADA6005C0CF}" destId="{ABFA34E4-69ED-4263-8DEA-8F71DC09EDC1}" srcOrd="0" destOrd="0" presId="urn:microsoft.com/office/officeart/2018/2/layout/IconVerticalSolidList"/>
    <dgm:cxn modelId="{4F2D4733-26D3-4518-B30D-3989126D7C9E}" type="presOf" srcId="{C9BA4F9A-6FD9-4539-BA44-DEE96C64EDEF}" destId="{4AF81633-8C30-4A37-82D6-BEC25F382764}" srcOrd="0" destOrd="0" presId="urn:microsoft.com/office/officeart/2018/2/layout/IconVerticalSolidList"/>
    <dgm:cxn modelId="{C5787C3B-3E7A-4D69-B4E5-1432366D44B2}" type="presOf" srcId="{945AC5E9-15A7-4FFA-8DC2-7E663F950A4C}" destId="{C2F859C9-A9C5-48A6-B1A7-68AF99561326}" srcOrd="0" destOrd="0" presId="urn:microsoft.com/office/officeart/2018/2/layout/IconVerticalSolidList"/>
    <dgm:cxn modelId="{13AA7246-7215-4F29-A55B-85DD6634A8D8}" srcId="{75D53CA9-BC88-45DA-98FB-25526ECC4B9D}" destId="{945AC5E9-15A7-4FFA-8DC2-7E663F950A4C}" srcOrd="0" destOrd="0" parTransId="{3F11D8EE-8E23-412D-B0DC-CEA993932CA0}" sibTransId="{E266C677-8DCD-4974-8E61-DFB155E2C5AF}"/>
    <dgm:cxn modelId="{E0A30A47-A614-41C5-8544-95F78D85DFD7}" srcId="{75D53CA9-BC88-45DA-98FB-25526ECC4B9D}" destId="{64CE7ECD-18FF-4D53-8BA5-3747005EE0BF}" srcOrd="2" destOrd="0" parTransId="{F5E850E1-F9BE-4FD8-98C7-C9CFF2C5B7D0}" sibTransId="{8A19BC7E-0E2A-4806-A174-1F6D8079ED29}"/>
    <dgm:cxn modelId="{45BCB64B-2A89-476D-9611-BFADCDC07EFD}" srcId="{C9BA4F9A-6FD9-4539-BA44-DEE96C64EDEF}" destId="{4563AD87-D22D-4B90-B2D8-729E04C3DF4F}" srcOrd="0" destOrd="0" parTransId="{8B8FB0A8-2A2C-45A5-8375-0962A60D1218}" sibTransId="{C92A9D39-DEC2-4394-A523-36FBA9719BD1}"/>
    <dgm:cxn modelId="{6893BE6F-7C2B-4CA5-851F-0CEBC2648966}" type="presOf" srcId="{AC029D16-0CD2-4166-809D-ECDAC35769C6}" destId="{4AF81633-8C30-4A37-82D6-BEC25F382764}" srcOrd="0" destOrd="2" presId="urn:microsoft.com/office/officeart/2018/2/layout/IconVerticalSolidList"/>
    <dgm:cxn modelId="{6477DD5A-3F72-4A00-BB51-1B6A1C02F915}" srcId="{20C5159C-2CC2-4DEA-A228-07D094FCDB8B}" destId="{8DE2192B-3CB2-484B-84D9-DADA6005C0CF}" srcOrd="0" destOrd="0" parTransId="{5AE508FB-0010-42DA-81E4-BF6383002256}" sibTransId="{D8EFBC65-1D0C-4F32-B6CC-4E36070F8C96}"/>
    <dgm:cxn modelId="{809C908C-CE62-48F8-8C44-E5CEA1450615}" type="presOf" srcId="{4563AD87-D22D-4B90-B2D8-729E04C3DF4F}" destId="{4AF81633-8C30-4A37-82D6-BEC25F382764}" srcOrd="0" destOrd="1" presId="urn:microsoft.com/office/officeart/2018/2/layout/IconVerticalSolidList"/>
    <dgm:cxn modelId="{2011159A-426E-47F1-906E-D31D7F5C0E1A}" type="presOf" srcId="{64CE7ECD-18FF-4D53-8BA5-3747005EE0BF}" destId="{62D45E4F-D0CF-4686-A660-ED3836BEDEE8}" srcOrd="0" destOrd="0" presId="urn:microsoft.com/office/officeart/2018/2/layout/IconVerticalSolidList"/>
    <dgm:cxn modelId="{6C63179D-03E5-4800-9A7C-53C4EC8484F0}" srcId="{75D53CA9-BC88-45DA-98FB-25526ECC4B9D}" destId="{20C5159C-2CC2-4DEA-A228-07D094FCDB8B}" srcOrd="1" destOrd="0" parTransId="{060B72D0-BCEE-40C6-A2D7-0DDAA74714D7}" sibTransId="{62FD5C10-081D-4A36-AF63-80C238D4D485}"/>
    <dgm:cxn modelId="{C521C6AF-AFC5-4D63-849D-693243E24ED6}" type="presOf" srcId="{75D53CA9-BC88-45DA-98FB-25526ECC4B9D}" destId="{07A7FA9D-8CA9-498E-B1D6-C12CA7E72D2B}" srcOrd="0" destOrd="0" presId="urn:microsoft.com/office/officeart/2018/2/layout/IconVerticalSolidList"/>
    <dgm:cxn modelId="{6FCDB1B3-31A8-44A0-95AF-64DB01B77E77}" srcId="{64CE7ECD-18FF-4D53-8BA5-3747005EE0BF}" destId="{C9BA4F9A-6FD9-4539-BA44-DEE96C64EDEF}" srcOrd="0" destOrd="0" parTransId="{8417440E-AA43-4ACB-B486-BCE672D612C0}" sibTransId="{68250371-903C-4705-BC60-7788F98B0219}"/>
    <dgm:cxn modelId="{948EA6F5-FC85-4870-BAF7-45675D4A1151}" srcId="{C9BA4F9A-6FD9-4539-BA44-DEE96C64EDEF}" destId="{AC029D16-0CD2-4166-809D-ECDAC35769C6}" srcOrd="1" destOrd="0" parTransId="{B1E4B816-749B-42C8-8303-D8BA641C3ADA}" sibTransId="{CB3D52EC-6E46-418A-9CE6-27E83143FC29}"/>
    <dgm:cxn modelId="{05B21008-8ED5-4518-9914-86AAB23AF37E}" type="presParOf" srcId="{07A7FA9D-8CA9-498E-B1D6-C12CA7E72D2B}" destId="{04BB79F7-2F9E-4506-81AC-6C0B422BD234}" srcOrd="0" destOrd="0" presId="urn:microsoft.com/office/officeart/2018/2/layout/IconVerticalSolidList"/>
    <dgm:cxn modelId="{B07E5C0D-376C-4727-9532-F173491F556C}" type="presParOf" srcId="{04BB79F7-2F9E-4506-81AC-6C0B422BD234}" destId="{5DA0BFDE-A39A-4615-97A0-3C9ED68CED7C}" srcOrd="0" destOrd="0" presId="urn:microsoft.com/office/officeart/2018/2/layout/IconVerticalSolidList"/>
    <dgm:cxn modelId="{41A644ED-9FB5-4511-B2A1-081E211BA603}" type="presParOf" srcId="{04BB79F7-2F9E-4506-81AC-6C0B422BD234}" destId="{EAA6E741-77B9-4DA2-B4B5-6AB9304662DB}" srcOrd="1" destOrd="0" presId="urn:microsoft.com/office/officeart/2018/2/layout/IconVerticalSolidList"/>
    <dgm:cxn modelId="{EB525506-7F29-4306-9034-2A1F9F802105}" type="presParOf" srcId="{04BB79F7-2F9E-4506-81AC-6C0B422BD234}" destId="{B77439F5-7626-4B1A-A9EA-A7B3CC652152}" srcOrd="2" destOrd="0" presId="urn:microsoft.com/office/officeart/2018/2/layout/IconVerticalSolidList"/>
    <dgm:cxn modelId="{2263E967-680E-4350-BB18-39429E7DF4D9}" type="presParOf" srcId="{04BB79F7-2F9E-4506-81AC-6C0B422BD234}" destId="{C2F859C9-A9C5-48A6-B1A7-68AF99561326}" srcOrd="3" destOrd="0" presId="urn:microsoft.com/office/officeart/2018/2/layout/IconVerticalSolidList"/>
    <dgm:cxn modelId="{F057A3CF-5A70-42F8-BC6B-5DC4201E55CF}" type="presParOf" srcId="{07A7FA9D-8CA9-498E-B1D6-C12CA7E72D2B}" destId="{F0079D7F-687E-45D6-A268-D21FF76D7683}" srcOrd="1" destOrd="0" presId="urn:microsoft.com/office/officeart/2018/2/layout/IconVerticalSolidList"/>
    <dgm:cxn modelId="{A81AC0E9-96CD-43F4-8907-0AA4022D4358}" type="presParOf" srcId="{07A7FA9D-8CA9-498E-B1D6-C12CA7E72D2B}" destId="{7622D587-8C93-48FC-810A-5475DBC7588D}" srcOrd="2" destOrd="0" presId="urn:microsoft.com/office/officeart/2018/2/layout/IconVerticalSolidList"/>
    <dgm:cxn modelId="{56E7AC14-D695-405D-9F0D-AFB5ED361301}" type="presParOf" srcId="{7622D587-8C93-48FC-810A-5475DBC7588D}" destId="{FEA413D7-B93A-4287-868D-3147FBB1B580}" srcOrd="0" destOrd="0" presId="urn:microsoft.com/office/officeart/2018/2/layout/IconVerticalSolidList"/>
    <dgm:cxn modelId="{FE875A79-C187-4B55-BBE2-A46EE7709810}" type="presParOf" srcId="{7622D587-8C93-48FC-810A-5475DBC7588D}" destId="{160D3D58-5A93-4356-9AFC-AA89798E4D0C}" srcOrd="1" destOrd="0" presId="urn:microsoft.com/office/officeart/2018/2/layout/IconVerticalSolidList"/>
    <dgm:cxn modelId="{20C786C2-D1B0-4333-8C60-3DDB8D8B20A2}" type="presParOf" srcId="{7622D587-8C93-48FC-810A-5475DBC7588D}" destId="{469C9209-FD76-424F-928D-B8710527B711}" srcOrd="2" destOrd="0" presId="urn:microsoft.com/office/officeart/2018/2/layout/IconVerticalSolidList"/>
    <dgm:cxn modelId="{78A5AF34-B2FC-4A58-96CE-1AF73C327D53}" type="presParOf" srcId="{7622D587-8C93-48FC-810A-5475DBC7588D}" destId="{C516ADD7-1BD4-4F66-A882-DD1B4E15C69D}" srcOrd="3" destOrd="0" presId="urn:microsoft.com/office/officeart/2018/2/layout/IconVerticalSolidList"/>
    <dgm:cxn modelId="{6E7803CF-C73B-4994-AF3C-D10CF4DD6C6D}" type="presParOf" srcId="{7622D587-8C93-48FC-810A-5475DBC7588D}" destId="{ABFA34E4-69ED-4263-8DEA-8F71DC09EDC1}" srcOrd="4" destOrd="0" presId="urn:microsoft.com/office/officeart/2018/2/layout/IconVerticalSolidList"/>
    <dgm:cxn modelId="{233E1553-2F2C-407D-BDEF-DE518238669F}" type="presParOf" srcId="{07A7FA9D-8CA9-498E-B1D6-C12CA7E72D2B}" destId="{BD81B1E1-684D-4512-B79D-F1AA800DE531}" srcOrd="3" destOrd="0" presId="urn:microsoft.com/office/officeart/2018/2/layout/IconVerticalSolidList"/>
    <dgm:cxn modelId="{7EFED0EA-FD9D-4BEC-B97C-CC239BA1858D}" type="presParOf" srcId="{07A7FA9D-8CA9-498E-B1D6-C12CA7E72D2B}" destId="{3E1F7B27-1E96-4F92-A29B-C942C0CFC222}" srcOrd="4" destOrd="0" presId="urn:microsoft.com/office/officeart/2018/2/layout/IconVerticalSolidList"/>
    <dgm:cxn modelId="{FBD82E68-BB39-4B6F-86A8-9E94B19FF91D}" type="presParOf" srcId="{3E1F7B27-1E96-4F92-A29B-C942C0CFC222}" destId="{434148F4-40E6-4E83-8C41-A34D55CE3558}" srcOrd="0" destOrd="0" presId="urn:microsoft.com/office/officeart/2018/2/layout/IconVerticalSolidList"/>
    <dgm:cxn modelId="{803655B2-CB22-4CAB-A36B-C0A924F244F5}" type="presParOf" srcId="{3E1F7B27-1E96-4F92-A29B-C942C0CFC222}" destId="{997026D8-7E41-4708-AD28-31507EF6A514}" srcOrd="1" destOrd="0" presId="urn:microsoft.com/office/officeart/2018/2/layout/IconVerticalSolidList"/>
    <dgm:cxn modelId="{493F9FE1-168E-4ABF-B5CC-1FFC993D2156}" type="presParOf" srcId="{3E1F7B27-1E96-4F92-A29B-C942C0CFC222}" destId="{DC883379-5970-40E3-9187-4B551E5920A3}" srcOrd="2" destOrd="0" presId="urn:microsoft.com/office/officeart/2018/2/layout/IconVerticalSolidList"/>
    <dgm:cxn modelId="{034BA468-0457-4A1A-8E6B-F92178AFDB0C}" type="presParOf" srcId="{3E1F7B27-1E96-4F92-A29B-C942C0CFC222}" destId="{62D45E4F-D0CF-4686-A660-ED3836BEDEE8}" srcOrd="3" destOrd="0" presId="urn:microsoft.com/office/officeart/2018/2/layout/IconVerticalSolidList"/>
    <dgm:cxn modelId="{DCB631FF-4B9B-48BF-8CDF-B79C32472512}" type="presParOf" srcId="{3E1F7B27-1E96-4F92-A29B-C942C0CFC222}" destId="{4AF81633-8C30-4A37-82D6-BEC25F38276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50291-583A-4C9A-BEEF-35B7906B422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ZA"/>
        </a:p>
      </dgm:t>
    </dgm:pt>
    <dgm:pt modelId="{F74FF090-604F-4B5B-A4EA-A9916D54D12D}">
      <dgm:prSet phldrT="[Text]" custT="1"/>
      <dgm:spPr>
        <a:solidFill>
          <a:schemeClr val="accent2">
            <a:lumMod val="40000"/>
            <a:lumOff val="60000"/>
          </a:schemeClr>
        </a:solidFill>
      </dgm:spPr>
      <dgm:t>
        <a:bodyPr/>
        <a:lstStyle/>
        <a:p>
          <a:pPr algn="ctr"/>
          <a:endParaRPr lang="en-ZA" sz="2000" dirty="0">
            <a:solidFill>
              <a:schemeClr val="tx1"/>
            </a:solidFill>
            <a:latin typeface="Arial" panose="020B0604020202020204" pitchFamily="34" charset="0"/>
            <a:cs typeface="Arial" panose="020B0604020202020204" pitchFamily="34" charset="0"/>
          </a:endParaRPr>
        </a:p>
        <a:p>
          <a:pPr algn="ctr"/>
          <a:r>
            <a:rPr lang="en-ZA" sz="2000" dirty="0">
              <a:solidFill>
                <a:schemeClr val="tx1"/>
              </a:solidFill>
              <a:latin typeface="Arial" panose="020B0604020202020204" pitchFamily="34" charset="0"/>
              <a:cs typeface="Arial" panose="020B0604020202020204" pitchFamily="34" charset="0"/>
            </a:rPr>
            <a:t>Personal  </a:t>
          </a:r>
        </a:p>
        <a:p>
          <a:pPr algn="ctr"/>
          <a:endParaRPr lang="en-ZA" sz="2000" b="1" dirty="0">
            <a:solidFill>
              <a:schemeClr val="tx1"/>
            </a:solidFill>
            <a:latin typeface="Arial" panose="020B0604020202020204" pitchFamily="34" charset="0"/>
            <a:cs typeface="Arial" panose="020B0604020202020204" pitchFamily="34" charset="0"/>
          </a:endParaRPr>
        </a:p>
        <a:p>
          <a:pPr algn="ctr"/>
          <a:r>
            <a:rPr lang="en-ZA" sz="1600" b="1" dirty="0">
              <a:solidFill>
                <a:schemeClr val="tx1"/>
              </a:solidFill>
              <a:latin typeface="Arial" panose="020B0604020202020204" pitchFamily="34" charset="0"/>
              <a:cs typeface="Arial" panose="020B0604020202020204" pitchFamily="34" charset="0"/>
            </a:rPr>
            <a:t>16 million</a:t>
          </a:r>
        </a:p>
        <a:p>
          <a:pPr algn="ctr"/>
          <a:r>
            <a:rPr lang="en-ZA" sz="1600" b="1" dirty="0">
              <a:solidFill>
                <a:schemeClr val="tx1"/>
              </a:solidFill>
              <a:latin typeface="Arial" panose="020B0604020202020204" pitchFamily="34" charset="0"/>
              <a:cs typeface="Arial" panose="020B0604020202020204" pitchFamily="34" charset="0"/>
            </a:rPr>
            <a:t>records per year </a:t>
          </a:r>
          <a:r>
            <a:rPr lang="en-ZA" sz="1600" dirty="0">
              <a:solidFill>
                <a:schemeClr val="tx1"/>
              </a:solidFill>
              <a:latin typeface="Arial" panose="020B0604020202020204" pitchFamily="34" charset="0"/>
              <a:cs typeface="Arial" panose="020B0604020202020204" pitchFamily="34" charset="0"/>
            </a:rPr>
            <a:t>	</a:t>
          </a:r>
        </a:p>
      </dgm:t>
    </dgm:pt>
    <dgm:pt modelId="{0146BF83-1323-449E-8366-C61664629402}" type="parTrans" cxnId="{FCEE8FEF-DF71-43B7-A83D-28A53E0E0C93}">
      <dgm:prSet/>
      <dgm:spPr/>
      <dgm:t>
        <a:bodyPr/>
        <a:lstStyle/>
        <a:p>
          <a:endParaRPr lang="en-ZA">
            <a:latin typeface="Arial" panose="020B0604020202020204" pitchFamily="34" charset="0"/>
            <a:cs typeface="Arial" panose="020B0604020202020204" pitchFamily="34" charset="0"/>
          </a:endParaRPr>
        </a:p>
      </dgm:t>
    </dgm:pt>
    <dgm:pt modelId="{DCF76172-638A-427B-A5F5-806F01D7D636}" type="sibTrans" cxnId="{FCEE8FEF-DF71-43B7-A83D-28A53E0E0C93}">
      <dgm:prSet/>
      <dgm:spPr/>
      <dgm:t>
        <a:bodyPr/>
        <a:lstStyle/>
        <a:p>
          <a:endParaRPr lang="en-ZA">
            <a:latin typeface="Arial" panose="020B0604020202020204" pitchFamily="34" charset="0"/>
            <a:cs typeface="Arial" panose="020B0604020202020204" pitchFamily="34" charset="0"/>
          </a:endParaRPr>
        </a:p>
      </dgm:t>
    </dgm:pt>
    <dgm:pt modelId="{9CE1377D-1231-432F-87F9-868BC9AF5F51}">
      <dgm:prSet custT="1"/>
      <dgm:spPr>
        <a:solidFill>
          <a:schemeClr val="accent2">
            <a:lumMod val="40000"/>
            <a:lumOff val="60000"/>
          </a:schemeClr>
        </a:solidFill>
      </dgm:spPr>
      <dgm:t>
        <a:bodyPr/>
        <a:lstStyle/>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Salaries, allowances</a:t>
          </a:r>
        </a:p>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 </a:t>
          </a:r>
          <a:r>
            <a:rPr lang="en-ZA" sz="1600" b="1" dirty="0">
              <a:solidFill>
                <a:schemeClr val="tx1"/>
              </a:solidFill>
              <a:latin typeface="Arial" panose="020B0604020202020204" pitchFamily="34" charset="0"/>
              <a:cs typeface="Arial" panose="020B0604020202020204" pitchFamily="34" charset="0"/>
            </a:rPr>
            <a:t>105 million records per year</a:t>
          </a:r>
          <a:r>
            <a:rPr lang="en-ZA" sz="1600" dirty="0">
              <a:latin typeface="Arial" panose="020B0604020202020204" pitchFamily="34" charset="0"/>
              <a:cs typeface="Arial" panose="020B0604020202020204" pitchFamily="34" charset="0"/>
            </a:rPr>
            <a:t>	</a:t>
          </a:r>
        </a:p>
      </dgm:t>
    </dgm:pt>
    <dgm:pt modelId="{4A4224D3-9BC3-4B41-9ED9-C406F2347857}" type="parTrans" cxnId="{0F84FF07-5A59-476A-9323-5D54BB3C0D68}">
      <dgm:prSet/>
      <dgm:spPr/>
      <dgm:t>
        <a:bodyPr/>
        <a:lstStyle/>
        <a:p>
          <a:endParaRPr lang="en-ZA">
            <a:latin typeface="Arial" panose="020B0604020202020204" pitchFamily="34" charset="0"/>
            <a:cs typeface="Arial" panose="020B0604020202020204" pitchFamily="34" charset="0"/>
          </a:endParaRPr>
        </a:p>
      </dgm:t>
    </dgm:pt>
    <dgm:pt modelId="{1D3D8D90-852A-4943-8A51-E503447DF271}" type="sibTrans" cxnId="{0F84FF07-5A59-476A-9323-5D54BB3C0D68}">
      <dgm:prSet/>
      <dgm:spPr/>
      <dgm:t>
        <a:bodyPr/>
        <a:lstStyle/>
        <a:p>
          <a:endParaRPr lang="en-ZA">
            <a:latin typeface="Arial" panose="020B0604020202020204" pitchFamily="34" charset="0"/>
            <a:cs typeface="Arial" panose="020B0604020202020204" pitchFamily="34" charset="0"/>
          </a:endParaRPr>
        </a:p>
      </dgm:t>
    </dgm:pt>
    <dgm:pt modelId="{597D7C88-B4E2-4C7A-A75F-F44586222F86}">
      <dgm:prSet custT="1"/>
      <dgm:spPr>
        <a:solidFill>
          <a:schemeClr val="accent2">
            <a:lumMod val="40000"/>
            <a:lumOff val="60000"/>
          </a:schemeClr>
        </a:solidFill>
      </dgm:spPr>
      <dgm:t>
        <a:bodyPr/>
        <a:lstStyle/>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Promotions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700 000 records per year</a:t>
          </a:r>
        </a:p>
        <a:p>
          <a:pPr rtl="0"/>
          <a:r>
            <a:rPr lang="en-ZA" sz="1700" dirty="0">
              <a:solidFill>
                <a:schemeClr val="tx1"/>
              </a:solidFill>
              <a:latin typeface="Arial" panose="020B0604020202020204" pitchFamily="34" charset="0"/>
              <a:cs typeface="Arial" panose="020B0604020202020204" pitchFamily="34" charset="0"/>
            </a:rPr>
            <a:t>	</a:t>
          </a:r>
        </a:p>
      </dgm:t>
    </dgm:pt>
    <dgm:pt modelId="{E6C17634-554D-472A-A7C4-A7598E656053}" type="parTrans" cxnId="{116FBCC8-3932-4723-BCD8-E87127555A4D}">
      <dgm:prSet/>
      <dgm:spPr/>
      <dgm:t>
        <a:bodyPr/>
        <a:lstStyle/>
        <a:p>
          <a:endParaRPr lang="en-ZA">
            <a:latin typeface="Arial" panose="020B0604020202020204" pitchFamily="34" charset="0"/>
            <a:cs typeface="Arial" panose="020B0604020202020204" pitchFamily="34" charset="0"/>
          </a:endParaRPr>
        </a:p>
      </dgm:t>
    </dgm:pt>
    <dgm:pt modelId="{AF817E03-6A19-4319-94EB-58E393EE3A95}" type="sibTrans" cxnId="{116FBCC8-3932-4723-BCD8-E87127555A4D}">
      <dgm:prSet/>
      <dgm:spPr/>
      <dgm:t>
        <a:bodyPr/>
        <a:lstStyle/>
        <a:p>
          <a:endParaRPr lang="en-ZA">
            <a:latin typeface="Arial" panose="020B0604020202020204" pitchFamily="34" charset="0"/>
            <a:cs typeface="Arial" panose="020B0604020202020204" pitchFamily="34" charset="0"/>
          </a:endParaRPr>
        </a:p>
      </dgm:t>
    </dgm:pt>
    <dgm:pt modelId="{5A71B0D7-AE38-4C59-A72C-8E1B694904CA}">
      <dgm:prSet custT="1"/>
      <dgm:spPr>
        <a:solidFill>
          <a:schemeClr val="accent2">
            <a:lumMod val="40000"/>
            <a:lumOff val="60000"/>
          </a:schemeClr>
        </a:solidFill>
      </dgm:spPr>
      <dgm:t>
        <a:bodyPr/>
        <a:lstStyle/>
        <a:p>
          <a:r>
            <a:rPr lang="en-ZA" sz="2000" dirty="0">
              <a:solidFill>
                <a:schemeClr val="tx1"/>
              </a:solidFill>
              <a:latin typeface="Arial" panose="020B0604020202020204" pitchFamily="34" charset="0"/>
              <a:cs typeface="Arial" panose="020B0604020202020204" pitchFamily="34" charset="0"/>
            </a:rPr>
            <a:t>Appointments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105 000 records per year</a:t>
          </a:r>
        </a:p>
      </dgm:t>
    </dgm:pt>
    <dgm:pt modelId="{9A28D022-7035-475A-BC2B-691746AEDA7B}" type="parTrans" cxnId="{0853E5FE-6243-4D73-99B5-F2F686EFE86F}">
      <dgm:prSet/>
      <dgm:spPr/>
      <dgm:t>
        <a:bodyPr/>
        <a:lstStyle/>
        <a:p>
          <a:endParaRPr lang="en-ZA">
            <a:latin typeface="Arial" panose="020B0604020202020204" pitchFamily="34" charset="0"/>
            <a:cs typeface="Arial" panose="020B0604020202020204" pitchFamily="34" charset="0"/>
          </a:endParaRPr>
        </a:p>
      </dgm:t>
    </dgm:pt>
    <dgm:pt modelId="{5C1177FE-BC79-41F7-B6CC-E6F329DD5293}" type="sibTrans" cxnId="{0853E5FE-6243-4D73-99B5-F2F686EFE86F}">
      <dgm:prSet/>
      <dgm:spPr/>
      <dgm:t>
        <a:bodyPr/>
        <a:lstStyle/>
        <a:p>
          <a:endParaRPr lang="en-ZA">
            <a:latin typeface="Arial" panose="020B0604020202020204" pitchFamily="34" charset="0"/>
            <a:cs typeface="Arial" panose="020B0604020202020204" pitchFamily="34" charset="0"/>
          </a:endParaRPr>
        </a:p>
      </dgm:t>
    </dgm:pt>
    <dgm:pt modelId="{5C832A77-5D42-4C69-BA20-C9B582590431}">
      <dgm:prSet custT="1"/>
      <dgm:spPr>
        <a:solidFill>
          <a:schemeClr val="accent2">
            <a:lumMod val="40000"/>
            <a:lumOff val="60000"/>
          </a:schemeClr>
        </a:solidFill>
        <a:ln>
          <a:solidFill>
            <a:schemeClr val="accent2">
              <a:lumMod val="40000"/>
              <a:lumOff val="60000"/>
            </a:schemeClr>
          </a:solidFill>
        </a:ln>
      </dgm:spPr>
      <dgm:t>
        <a:bodyPr/>
        <a:lstStyle/>
        <a:p>
          <a:r>
            <a:rPr lang="en-ZA" sz="2000" dirty="0">
              <a:solidFill>
                <a:schemeClr val="tx1"/>
              </a:solidFill>
              <a:latin typeface="Arial" panose="020B0604020202020204" pitchFamily="34" charset="0"/>
              <a:cs typeface="Arial" panose="020B0604020202020204" pitchFamily="34" charset="0"/>
            </a:rPr>
            <a:t>Terminations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122 000 records per year</a:t>
          </a:r>
          <a:endParaRPr lang="en-ZA" sz="1600" dirty="0">
            <a:solidFill>
              <a:schemeClr val="tx1"/>
            </a:solidFill>
            <a:latin typeface="Arial" panose="020B0604020202020204" pitchFamily="34" charset="0"/>
            <a:cs typeface="Arial" panose="020B0604020202020204" pitchFamily="34" charset="0"/>
          </a:endParaRPr>
        </a:p>
      </dgm:t>
    </dgm:pt>
    <dgm:pt modelId="{5667C038-01B8-47FA-BBE3-FB15A24D54E5}" type="parTrans" cxnId="{A588F994-C499-41A9-A164-CEEB0124D5A4}">
      <dgm:prSet/>
      <dgm:spPr/>
      <dgm:t>
        <a:bodyPr/>
        <a:lstStyle/>
        <a:p>
          <a:endParaRPr lang="en-ZA">
            <a:latin typeface="Arial" panose="020B0604020202020204" pitchFamily="34" charset="0"/>
            <a:cs typeface="Arial" panose="020B0604020202020204" pitchFamily="34" charset="0"/>
          </a:endParaRPr>
        </a:p>
      </dgm:t>
    </dgm:pt>
    <dgm:pt modelId="{595E67FA-E921-42C8-B6EB-E769F1EC2C2B}" type="sibTrans" cxnId="{A588F994-C499-41A9-A164-CEEB0124D5A4}">
      <dgm:prSet/>
      <dgm:spPr/>
      <dgm:t>
        <a:bodyPr/>
        <a:lstStyle/>
        <a:p>
          <a:endParaRPr lang="en-ZA">
            <a:latin typeface="Arial" panose="020B0604020202020204" pitchFamily="34" charset="0"/>
            <a:cs typeface="Arial" panose="020B0604020202020204" pitchFamily="34" charset="0"/>
          </a:endParaRPr>
        </a:p>
      </dgm:t>
    </dgm:pt>
    <dgm:pt modelId="{E4B4DE7D-1BC4-4935-9DF1-D52B08F489B9}" type="pres">
      <dgm:prSet presAssocID="{D0050291-583A-4C9A-BEEF-35B7906B422E}" presName="Name0" presStyleCnt="0">
        <dgm:presLayoutVars>
          <dgm:dir/>
          <dgm:resizeHandles val="exact"/>
        </dgm:presLayoutVars>
      </dgm:prSet>
      <dgm:spPr/>
    </dgm:pt>
    <dgm:pt modelId="{74CAC31A-279D-4180-BF7C-2B9AE169A209}" type="pres">
      <dgm:prSet presAssocID="{D0050291-583A-4C9A-BEEF-35B7906B422E}" presName="fgShape" presStyleLbl="fgShp" presStyleIdx="0" presStyleCnt="1" custFlipVert="1" custScaleY="166667" custLinFactY="100000" custLinFactNeighborX="135" custLinFactNeighborY="138590"/>
      <dgm:spPr>
        <a:solidFill>
          <a:schemeClr val="accent2">
            <a:lumMod val="40000"/>
            <a:lumOff val="60000"/>
          </a:schemeClr>
        </a:solidFill>
        <a:ln>
          <a:noFill/>
        </a:ln>
      </dgm:spPr>
    </dgm:pt>
    <dgm:pt modelId="{B076DC2B-6F22-4DF2-9239-DA558D97BC94}" type="pres">
      <dgm:prSet presAssocID="{D0050291-583A-4C9A-BEEF-35B7906B422E}" presName="linComp" presStyleCnt="0"/>
      <dgm:spPr/>
    </dgm:pt>
    <dgm:pt modelId="{8904C8C4-CF4C-4809-98D0-19A3CC2E5356}" type="pres">
      <dgm:prSet presAssocID="{F74FF090-604F-4B5B-A4EA-A9916D54D12D}" presName="compNode" presStyleCnt="0"/>
      <dgm:spPr/>
    </dgm:pt>
    <dgm:pt modelId="{EB3B4750-E6E2-4F52-A266-94DB4F93876C}" type="pres">
      <dgm:prSet presAssocID="{F74FF090-604F-4B5B-A4EA-A9916D54D12D}" presName="bkgdShape" presStyleLbl="node1" presStyleIdx="0" presStyleCnt="5"/>
      <dgm:spPr/>
    </dgm:pt>
    <dgm:pt modelId="{FC3B5766-00E3-46A2-A671-93269B1B8943}" type="pres">
      <dgm:prSet presAssocID="{F74FF090-604F-4B5B-A4EA-A9916D54D12D}" presName="nodeTx" presStyleLbl="node1" presStyleIdx="0" presStyleCnt="5">
        <dgm:presLayoutVars>
          <dgm:bulletEnabled val="1"/>
        </dgm:presLayoutVars>
      </dgm:prSet>
      <dgm:spPr/>
    </dgm:pt>
    <dgm:pt modelId="{C96B04C6-E85B-4701-8890-0D4C994F0CC1}" type="pres">
      <dgm:prSet presAssocID="{F74FF090-604F-4B5B-A4EA-A9916D54D12D}" presName="invisiNode" presStyleLbl="node1" presStyleIdx="0" presStyleCnt="5"/>
      <dgm:spPr/>
    </dgm:pt>
    <dgm:pt modelId="{BB251663-E01D-4331-8D68-8AFF2112B023}" type="pres">
      <dgm:prSet presAssocID="{F74FF090-604F-4B5B-A4EA-A9916D54D12D}"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5D51CF6F-2A39-403F-B31B-F66DEA1AF7F1}" type="pres">
      <dgm:prSet presAssocID="{DCF76172-638A-427B-A5F5-806F01D7D636}" presName="sibTrans" presStyleLbl="sibTrans2D1" presStyleIdx="0" presStyleCnt="0"/>
      <dgm:spPr/>
    </dgm:pt>
    <dgm:pt modelId="{57AFC6A1-A66F-409B-A163-BCF7C497D7C0}" type="pres">
      <dgm:prSet presAssocID="{9CE1377D-1231-432F-87F9-868BC9AF5F51}" presName="compNode" presStyleCnt="0"/>
      <dgm:spPr/>
    </dgm:pt>
    <dgm:pt modelId="{D0C5DA76-1709-43B7-9AA4-9AF5E78DE715}" type="pres">
      <dgm:prSet presAssocID="{9CE1377D-1231-432F-87F9-868BC9AF5F51}" presName="bkgdShape" presStyleLbl="node1" presStyleIdx="1" presStyleCnt="5"/>
      <dgm:spPr/>
    </dgm:pt>
    <dgm:pt modelId="{F33C277C-D612-4C77-B47D-4D9D967E1FF5}" type="pres">
      <dgm:prSet presAssocID="{9CE1377D-1231-432F-87F9-868BC9AF5F51}" presName="nodeTx" presStyleLbl="node1" presStyleIdx="1" presStyleCnt="5">
        <dgm:presLayoutVars>
          <dgm:bulletEnabled val="1"/>
        </dgm:presLayoutVars>
      </dgm:prSet>
      <dgm:spPr/>
    </dgm:pt>
    <dgm:pt modelId="{21879163-5C4A-40A5-B0D5-8E7220E852EC}" type="pres">
      <dgm:prSet presAssocID="{9CE1377D-1231-432F-87F9-868BC9AF5F51}" presName="invisiNode" presStyleLbl="node1" presStyleIdx="1" presStyleCnt="5"/>
      <dgm:spPr/>
    </dgm:pt>
    <dgm:pt modelId="{06965B91-02EB-4DED-A252-FA1B2C1415CC}" type="pres">
      <dgm:prSet presAssocID="{9CE1377D-1231-432F-87F9-868BC9AF5F51}"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0C2E56DA-F38B-41BA-B0A8-C990120ED37E}" type="pres">
      <dgm:prSet presAssocID="{1D3D8D90-852A-4943-8A51-E503447DF271}" presName="sibTrans" presStyleLbl="sibTrans2D1" presStyleIdx="0" presStyleCnt="0"/>
      <dgm:spPr/>
    </dgm:pt>
    <dgm:pt modelId="{E51B17B5-4A39-42BA-91B2-0F5EC7FAB7B4}" type="pres">
      <dgm:prSet presAssocID="{597D7C88-B4E2-4C7A-A75F-F44586222F86}" presName="compNode" presStyleCnt="0"/>
      <dgm:spPr/>
    </dgm:pt>
    <dgm:pt modelId="{924EDFA4-3D03-4EBA-B705-8EA382DD1225}" type="pres">
      <dgm:prSet presAssocID="{597D7C88-B4E2-4C7A-A75F-F44586222F86}" presName="bkgdShape" presStyleLbl="node1" presStyleIdx="2" presStyleCnt="5"/>
      <dgm:spPr/>
    </dgm:pt>
    <dgm:pt modelId="{2D6DF550-3204-41D5-B435-120DE31C75C9}" type="pres">
      <dgm:prSet presAssocID="{597D7C88-B4E2-4C7A-A75F-F44586222F86}" presName="nodeTx" presStyleLbl="node1" presStyleIdx="2" presStyleCnt="5">
        <dgm:presLayoutVars>
          <dgm:bulletEnabled val="1"/>
        </dgm:presLayoutVars>
      </dgm:prSet>
      <dgm:spPr/>
    </dgm:pt>
    <dgm:pt modelId="{8E50DF30-3FEE-4BF2-A881-85DA4C7585EF}" type="pres">
      <dgm:prSet presAssocID="{597D7C88-B4E2-4C7A-A75F-F44586222F86}" presName="invisiNode" presStyleLbl="node1" presStyleIdx="2" presStyleCnt="5"/>
      <dgm:spPr/>
    </dgm:pt>
    <dgm:pt modelId="{86F662B7-1BF4-497C-820B-016546B867BA}" type="pres">
      <dgm:prSet presAssocID="{597D7C88-B4E2-4C7A-A75F-F44586222F8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C323DFB2-A186-4F67-B808-8DEEACE55D1E}" type="pres">
      <dgm:prSet presAssocID="{AF817E03-6A19-4319-94EB-58E393EE3A95}" presName="sibTrans" presStyleLbl="sibTrans2D1" presStyleIdx="0" presStyleCnt="0"/>
      <dgm:spPr/>
    </dgm:pt>
    <dgm:pt modelId="{3DB28CD2-2AEC-4723-BA67-0678EFB0B7D8}" type="pres">
      <dgm:prSet presAssocID="{5A71B0D7-AE38-4C59-A72C-8E1B694904CA}" presName="compNode" presStyleCnt="0"/>
      <dgm:spPr/>
    </dgm:pt>
    <dgm:pt modelId="{94AF5EAC-D586-4BB2-9A74-96DABB6FBB45}" type="pres">
      <dgm:prSet presAssocID="{5A71B0D7-AE38-4C59-A72C-8E1B694904CA}" presName="bkgdShape" presStyleLbl="node1" presStyleIdx="3" presStyleCnt="5"/>
      <dgm:spPr/>
    </dgm:pt>
    <dgm:pt modelId="{C5460D3A-FA59-4D42-89B7-7A9CD3021ED3}" type="pres">
      <dgm:prSet presAssocID="{5A71B0D7-AE38-4C59-A72C-8E1B694904CA}" presName="nodeTx" presStyleLbl="node1" presStyleIdx="3" presStyleCnt="5">
        <dgm:presLayoutVars>
          <dgm:bulletEnabled val="1"/>
        </dgm:presLayoutVars>
      </dgm:prSet>
      <dgm:spPr/>
    </dgm:pt>
    <dgm:pt modelId="{1183FB5B-6722-4C20-9AA0-5EE366DC72FA}" type="pres">
      <dgm:prSet presAssocID="{5A71B0D7-AE38-4C59-A72C-8E1B694904CA}" presName="invisiNode" presStyleLbl="node1" presStyleIdx="3" presStyleCnt="5"/>
      <dgm:spPr/>
    </dgm:pt>
    <dgm:pt modelId="{B6F8DE4C-A076-4F8F-9146-D8015AC64C27}" type="pres">
      <dgm:prSet presAssocID="{5A71B0D7-AE38-4C59-A72C-8E1B694904CA}"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 modelId="{EDF7D7A9-CE7A-4772-A2DE-49BA4C6D99D8}" type="pres">
      <dgm:prSet presAssocID="{5C1177FE-BC79-41F7-B6CC-E6F329DD5293}" presName="sibTrans" presStyleLbl="sibTrans2D1" presStyleIdx="0" presStyleCnt="0"/>
      <dgm:spPr/>
    </dgm:pt>
    <dgm:pt modelId="{C9DE9726-36D7-41EF-9BFD-4793C7BE6846}" type="pres">
      <dgm:prSet presAssocID="{5C832A77-5D42-4C69-BA20-C9B582590431}" presName="compNode" presStyleCnt="0"/>
      <dgm:spPr/>
    </dgm:pt>
    <dgm:pt modelId="{81573578-4A6B-4BFD-AAF7-8543BE30AB99}" type="pres">
      <dgm:prSet presAssocID="{5C832A77-5D42-4C69-BA20-C9B582590431}" presName="bkgdShape" presStyleLbl="node1" presStyleIdx="4" presStyleCnt="5"/>
      <dgm:spPr/>
    </dgm:pt>
    <dgm:pt modelId="{F4822DE4-2D82-4618-9EE0-685838D72C1E}" type="pres">
      <dgm:prSet presAssocID="{5C832A77-5D42-4C69-BA20-C9B582590431}" presName="nodeTx" presStyleLbl="node1" presStyleIdx="4" presStyleCnt="5">
        <dgm:presLayoutVars>
          <dgm:bulletEnabled val="1"/>
        </dgm:presLayoutVars>
      </dgm:prSet>
      <dgm:spPr/>
    </dgm:pt>
    <dgm:pt modelId="{D520A82B-7DA1-4588-857C-7E4D14A23C28}" type="pres">
      <dgm:prSet presAssocID="{5C832A77-5D42-4C69-BA20-C9B582590431}" presName="invisiNode" presStyleLbl="node1" presStyleIdx="4" presStyleCnt="5"/>
      <dgm:spPr/>
    </dgm:pt>
    <dgm:pt modelId="{82029E31-25BC-49C1-9775-A6F5FE8C122C}" type="pres">
      <dgm:prSet presAssocID="{5C832A77-5D42-4C69-BA20-C9B582590431}"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dgm:spPr>
    </dgm:pt>
  </dgm:ptLst>
  <dgm:cxnLst>
    <dgm:cxn modelId="{0F84FF07-5A59-476A-9323-5D54BB3C0D68}" srcId="{D0050291-583A-4C9A-BEEF-35B7906B422E}" destId="{9CE1377D-1231-432F-87F9-868BC9AF5F51}" srcOrd="1" destOrd="0" parTransId="{4A4224D3-9BC3-4B41-9ED9-C406F2347857}" sibTransId="{1D3D8D90-852A-4943-8A51-E503447DF271}"/>
    <dgm:cxn modelId="{C1F1D00C-673A-4F6B-A264-01D887B0A7D3}" type="presOf" srcId="{5C832A77-5D42-4C69-BA20-C9B582590431}" destId="{81573578-4A6B-4BFD-AAF7-8543BE30AB99}" srcOrd="0" destOrd="0" presId="urn:microsoft.com/office/officeart/2005/8/layout/hList7"/>
    <dgm:cxn modelId="{67AFFE27-EEE6-4859-ACFA-1EABEDFA2A1D}" type="presOf" srcId="{5C832A77-5D42-4C69-BA20-C9B582590431}" destId="{F4822DE4-2D82-4618-9EE0-685838D72C1E}" srcOrd="1" destOrd="0" presId="urn:microsoft.com/office/officeart/2005/8/layout/hList7"/>
    <dgm:cxn modelId="{DC79CE2E-1C96-4C55-935A-303807F03603}" type="presOf" srcId="{5A71B0D7-AE38-4C59-A72C-8E1B694904CA}" destId="{94AF5EAC-D586-4BB2-9A74-96DABB6FBB45}" srcOrd="0" destOrd="0" presId="urn:microsoft.com/office/officeart/2005/8/layout/hList7"/>
    <dgm:cxn modelId="{77E20038-1383-43F5-AA82-F1E03EE2F8D9}" type="presOf" srcId="{5A71B0D7-AE38-4C59-A72C-8E1B694904CA}" destId="{C5460D3A-FA59-4D42-89B7-7A9CD3021ED3}" srcOrd="1" destOrd="0" presId="urn:microsoft.com/office/officeart/2005/8/layout/hList7"/>
    <dgm:cxn modelId="{678F8361-7ACD-4D68-9994-D432AB456AF7}" type="presOf" srcId="{9CE1377D-1231-432F-87F9-868BC9AF5F51}" destId="{F33C277C-D612-4C77-B47D-4D9D967E1FF5}" srcOrd="1" destOrd="0" presId="urn:microsoft.com/office/officeart/2005/8/layout/hList7"/>
    <dgm:cxn modelId="{C148B846-F3D7-464C-99BF-06D063078BAF}" type="presOf" srcId="{597D7C88-B4E2-4C7A-A75F-F44586222F86}" destId="{2D6DF550-3204-41D5-B435-120DE31C75C9}" srcOrd="1" destOrd="0" presId="urn:microsoft.com/office/officeart/2005/8/layout/hList7"/>
    <dgm:cxn modelId="{C7BCD666-FD8F-4E3C-91CC-640BB859A1A3}" type="presOf" srcId="{F74FF090-604F-4B5B-A4EA-A9916D54D12D}" destId="{FC3B5766-00E3-46A2-A671-93269B1B8943}" srcOrd="1" destOrd="0" presId="urn:microsoft.com/office/officeart/2005/8/layout/hList7"/>
    <dgm:cxn modelId="{489A6681-94F7-473A-840F-AD606EEEF150}" type="presOf" srcId="{1D3D8D90-852A-4943-8A51-E503447DF271}" destId="{0C2E56DA-F38B-41BA-B0A8-C990120ED37E}" srcOrd="0" destOrd="0" presId="urn:microsoft.com/office/officeart/2005/8/layout/hList7"/>
    <dgm:cxn modelId="{A588F994-C499-41A9-A164-CEEB0124D5A4}" srcId="{D0050291-583A-4C9A-BEEF-35B7906B422E}" destId="{5C832A77-5D42-4C69-BA20-C9B582590431}" srcOrd="4" destOrd="0" parTransId="{5667C038-01B8-47FA-BBE3-FB15A24D54E5}" sibTransId="{595E67FA-E921-42C8-B6EB-E769F1EC2C2B}"/>
    <dgm:cxn modelId="{BB44FE9B-6A3B-4328-B015-7513B21EB44C}" type="presOf" srcId="{D0050291-583A-4C9A-BEEF-35B7906B422E}" destId="{E4B4DE7D-1BC4-4935-9DF1-D52B08F489B9}" srcOrd="0" destOrd="0" presId="urn:microsoft.com/office/officeart/2005/8/layout/hList7"/>
    <dgm:cxn modelId="{11359BAA-8756-482A-9E47-221BCCE8885A}" type="presOf" srcId="{597D7C88-B4E2-4C7A-A75F-F44586222F86}" destId="{924EDFA4-3D03-4EBA-B705-8EA382DD1225}" srcOrd="0" destOrd="0" presId="urn:microsoft.com/office/officeart/2005/8/layout/hList7"/>
    <dgm:cxn modelId="{116FBCC8-3932-4723-BCD8-E87127555A4D}" srcId="{D0050291-583A-4C9A-BEEF-35B7906B422E}" destId="{597D7C88-B4E2-4C7A-A75F-F44586222F86}" srcOrd="2" destOrd="0" parTransId="{E6C17634-554D-472A-A7C4-A7598E656053}" sibTransId="{AF817E03-6A19-4319-94EB-58E393EE3A95}"/>
    <dgm:cxn modelId="{9DCD9BD0-41AD-4E27-8DDA-D49E62963B70}" type="presOf" srcId="{AF817E03-6A19-4319-94EB-58E393EE3A95}" destId="{C323DFB2-A186-4F67-B808-8DEEACE55D1E}" srcOrd="0" destOrd="0" presId="urn:microsoft.com/office/officeart/2005/8/layout/hList7"/>
    <dgm:cxn modelId="{8786B9D6-378B-4A3B-A877-8494F9C42EB9}" type="presOf" srcId="{F74FF090-604F-4B5B-A4EA-A9916D54D12D}" destId="{EB3B4750-E6E2-4F52-A266-94DB4F93876C}" srcOrd="0" destOrd="0" presId="urn:microsoft.com/office/officeart/2005/8/layout/hList7"/>
    <dgm:cxn modelId="{C410F6D9-F4B7-46AD-A795-6862EF4FC2B9}" type="presOf" srcId="{5C1177FE-BC79-41F7-B6CC-E6F329DD5293}" destId="{EDF7D7A9-CE7A-4772-A2DE-49BA4C6D99D8}" srcOrd="0" destOrd="0" presId="urn:microsoft.com/office/officeart/2005/8/layout/hList7"/>
    <dgm:cxn modelId="{05AE5EEC-E3EE-4012-BCBD-B21A29A64013}" type="presOf" srcId="{9CE1377D-1231-432F-87F9-868BC9AF5F51}" destId="{D0C5DA76-1709-43B7-9AA4-9AF5E78DE715}" srcOrd="0" destOrd="0" presId="urn:microsoft.com/office/officeart/2005/8/layout/hList7"/>
    <dgm:cxn modelId="{FCEE8FEF-DF71-43B7-A83D-28A53E0E0C93}" srcId="{D0050291-583A-4C9A-BEEF-35B7906B422E}" destId="{F74FF090-604F-4B5B-A4EA-A9916D54D12D}" srcOrd="0" destOrd="0" parTransId="{0146BF83-1323-449E-8366-C61664629402}" sibTransId="{DCF76172-638A-427B-A5F5-806F01D7D636}"/>
    <dgm:cxn modelId="{4013B6FD-FCB2-48EA-8B33-58052C056171}" type="presOf" srcId="{DCF76172-638A-427B-A5F5-806F01D7D636}" destId="{5D51CF6F-2A39-403F-B31B-F66DEA1AF7F1}" srcOrd="0" destOrd="0" presId="urn:microsoft.com/office/officeart/2005/8/layout/hList7"/>
    <dgm:cxn modelId="{0853E5FE-6243-4D73-99B5-F2F686EFE86F}" srcId="{D0050291-583A-4C9A-BEEF-35B7906B422E}" destId="{5A71B0D7-AE38-4C59-A72C-8E1B694904CA}" srcOrd="3" destOrd="0" parTransId="{9A28D022-7035-475A-BC2B-691746AEDA7B}" sibTransId="{5C1177FE-BC79-41F7-B6CC-E6F329DD5293}"/>
    <dgm:cxn modelId="{F7CC7D8E-E3D9-470A-AFE1-D4FCCB3BD68D}" type="presParOf" srcId="{E4B4DE7D-1BC4-4935-9DF1-D52B08F489B9}" destId="{74CAC31A-279D-4180-BF7C-2B9AE169A209}" srcOrd="0" destOrd="0" presId="urn:microsoft.com/office/officeart/2005/8/layout/hList7"/>
    <dgm:cxn modelId="{01A6DD5E-DD91-49C4-A456-28D6984CC6F1}" type="presParOf" srcId="{E4B4DE7D-1BC4-4935-9DF1-D52B08F489B9}" destId="{B076DC2B-6F22-4DF2-9239-DA558D97BC94}" srcOrd="1" destOrd="0" presId="urn:microsoft.com/office/officeart/2005/8/layout/hList7"/>
    <dgm:cxn modelId="{7FE9159D-5C7C-4A71-BB46-E9B3491C2052}" type="presParOf" srcId="{B076DC2B-6F22-4DF2-9239-DA558D97BC94}" destId="{8904C8C4-CF4C-4809-98D0-19A3CC2E5356}" srcOrd="0" destOrd="0" presId="urn:microsoft.com/office/officeart/2005/8/layout/hList7"/>
    <dgm:cxn modelId="{2953CA1B-F3FE-4E0D-9A34-82366C3976ED}" type="presParOf" srcId="{8904C8C4-CF4C-4809-98D0-19A3CC2E5356}" destId="{EB3B4750-E6E2-4F52-A266-94DB4F93876C}" srcOrd="0" destOrd="0" presId="urn:microsoft.com/office/officeart/2005/8/layout/hList7"/>
    <dgm:cxn modelId="{5C958A23-FF74-4267-BB74-00A276340236}" type="presParOf" srcId="{8904C8C4-CF4C-4809-98D0-19A3CC2E5356}" destId="{FC3B5766-00E3-46A2-A671-93269B1B8943}" srcOrd="1" destOrd="0" presId="urn:microsoft.com/office/officeart/2005/8/layout/hList7"/>
    <dgm:cxn modelId="{4A27A503-10D6-45C5-928B-5CB2CB8D56AA}" type="presParOf" srcId="{8904C8C4-CF4C-4809-98D0-19A3CC2E5356}" destId="{C96B04C6-E85B-4701-8890-0D4C994F0CC1}" srcOrd="2" destOrd="0" presId="urn:microsoft.com/office/officeart/2005/8/layout/hList7"/>
    <dgm:cxn modelId="{FABDF2EE-BB42-4A0B-9EFC-AA7C26166690}" type="presParOf" srcId="{8904C8C4-CF4C-4809-98D0-19A3CC2E5356}" destId="{BB251663-E01D-4331-8D68-8AFF2112B023}" srcOrd="3" destOrd="0" presId="urn:microsoft.com/office/officeart/2005/8/layout/hList7"/>
    <dgm:cxn modelId="{FD8B3A35-E637-464C-9AA8-890353E474B4}" type="presParOf" srcId="{B076DC2B-6F22-4DF2-9239-DA558D97BC94}" destId="{5D51CF6F-2A39-403F-B31B-F66DEA1AF7F1}" srcOrd="1" destOrd="0" presId="urn:microsoft.com/office/officeart/2005/8/layout/hList7"/>
    <dgm:cxn modelId="{6084ADB6-3FBC-4411-AB8A-7071C78FCDC9}" type="presParOf" srcId="{B076DC2B-6F22-4DF2-9239-DA558D97BC94}" destId="{57AFC6A1-A66F-409B-A163-BCF7C497D7C0}" srcOrd="2" destOrd="0" presId="urn:microsoft.com/office/officeart/2005/8/layout/hList7"/>
    <dgm:cxn modelId="{1885362C-79F0-4016-B833-4EBA9391BE2F}" type="presParOf" srcId="{57AFC6A1-A66F-409B-A163-BCF7C497D7C0}" destId="{D0C5DA76-1709-43B7-9AA4-9AF5E78DE715}" srcOrd="0" destOrd="0" presId="urn:microsoft.com/office/officeart/2005/8/layout/hList7"/>
    <dgm:cxn modelId="{1089E503-4EAF-4EEC-8352-9736998221DC}" type="presParOf" srcId="{57AFC6A1-A66F-409B-A163-BCF7C497D7C0}" destId="{F33C277C-D612-4C77-B47D-4D9D967E1FF5}" srcOrd="1" destOrd="0" presId="urn:microsoft.com/office/officeart/2005/8/layout/hList7"/>
    <dgm:cxn modelId="{AFF4A7C1-8070-4676-9659-E0304CD6CA96}" type="presParOf" srcId="{57AFC6A1-A66F-409B-A163-BCF7C497D7C0}" destId="{21879163-5C4A-40A5-B0D5-8E7220E852EC}" srcOrd="2" destOrd="0" presId="urn:microsoft.com/office/officeart/2005/8/layout/hList7"/>
    <dgm:cxn modelId="{E6EB1BEB-5D77-4238-B7D4-7CA9A34CF6DE}" type="presParOf" srcId="{57AFC6A1-A66F-409B-A163-BCF7C497D7C0}" destId="{06965B91-02EB-4DED-A252-FA1B2C1415CC}" srcOrd="3" destOrd="0" presId="urn:microsoft.com/office/officeart/2005/8/layout/hList7"/>
    <dgm:cxn modelId="{9D5F4123-8E83-41C9-8513-CCA0A5330E90}" type="presParOf" srcId="{B076DC2B-6F22-4DF2-9239-DA558D97BC94}" destId="{0C2E56DA-F38B-41BA-B0A8-C990120ED37E}" srcOrd="3" destOrd="0" presId="urn:microsoft.com/office/officeart/2005/8/layout/hList7"/>
    <dgm:cxn modelId="{FEE76A60-DD75-4A8B-9C60-E8462C73F2A2}" type="presParOf" srcId="{B076DC2B-6F22-4DF2-9239-DA558D97BC94}" destId="{E51B17B5-4A39-42BA-91B2-0F5EC7FAB7B4}" srcOrd="4" destOrd="0" presId="urn:microsoft.com/office/officeart/2005/8/layout/hList7"/>
    <dgm:cxn modelId="{1EC4DB4F-B5D9-45D7-9B86-B530AF8D30A6}" type="presParOf" srcId="{E51B17B5-4A39-42BA-91B2-0F5EC7FAB7B4}" destId="{924EDFA4-3D03-4EBA-B705-8EA382DD1225}" srcOrd="0" destOrd="0" presId="urn:microsoft.com/office/officeart/2005/8/layout/hList7"/>
    <dgm:cxn modelId="{2B634FEB-8C97-47DB-93BB-4517F4BEE255}" type="presParOf" srcId="{E51B17B5-4A39-42BA-91B2-0F5EC7FAB7B4}" destId="{2D6DF550-3204-41D5-B435-120DE31C75C9}" srcOrd="1" destOrd="0" presId="urn:microsoft.com/office/officeart/2005/8/layout/hList7"/>
    <dgm:cxn modelId="{578CE73B-410C-4BBA-AE36-531251C48EAF}" type="presParOf" srcId="{E51B17B5-4A39-42BA-91B2-0F5EC7FAB7B4}" destId="{8E50DF30-3FEE-4BF2-A881-85DA4C7585EF}" srcOrd="2" destOrd="0" presId="urn:microsoft.com/office/officeart/2005/8/layout/hList7"/>
    <dgm:cxn modelId="{B49884D1-F4F5-4B15-9E2A-874693F494E5}" type="presParOf" srcId="{E51B17B5-4A39-42BA-91B2-0F5EC7FAB7B4}" destId="{86F662B7-1BF4-497C-820B-016546B867BA}" srcOrd="3" destOrd="0" presId="urn:microsoft.com/office/officeart/2005/8/layout/hList7"/>
    <dgm:cxn modelId="{E42DEC0B-FEE6-4D29-8619-ED8E9777B4BF}" type="presParOf" srcId="{B076DC2B-6F22-4DF2-9239-DA558D97BC94}" destId="{C323DFB2-A186-4F67-B808-8DEEACE55D1E}" srcOrd="5" destOrd="0" presId="urn:microsoft.com/office/officeart/2005/8/layout/hList7"/>
    <dgm:cxn modelId="{B44F7B79-734B-4DB5-8A2E-B237C36434E2}" type="presParOf" srcId="{B076DC2B-6F22-4DF2-9239-DA558D97BC94}" destId="{3DB28CD2-2AEC-4723-BA67-0678EFB0B7D8}" srcOrd="6" destOrd="0" presId="urn:microsoft.com/office/officeart/2005/8/layout/hList7"/>
    <dgm:cxn modelId="{9463BF7A-B280-46A9-8427-6B196DB8A0E8}" type="presParOf" srcId="{3DB28CD2-2AEC-4723-BA67-0678EFB0B7D8}" destId="{94AF5EAC-D586-4BB2-9A74-96DABB6FBB45}" srcOrd="0" destOrd="0" presId="urn:microsoft.com/office/officeart/2005/8/layout/hList7"/>
    <dgm:cxn modelId="{29508D81-0684-450D-B409-F4A9382EAF63}" type="presParOf" srcId="{3DB28CD2-2AEC-4723-BA67-0678EFB0B7D8}" destId="{C5460D3A-FA59-4D42-89B7-7A9CD3021ED3}" srcOrd="1" destOrd="0" presId="urn:microsoft.com/office/officeart/2005/8/layout/hList7"/>
    <dgm:cxn modelId="{301021F3-B25B-4687-AC1F-15EF93CFD30D}" type="presParOf" srcId="{3DB28CD2-2AEC-4723-BA67-0678EFB0B7D8}" destId="{1183FB5B-6722-4C20-9AA0-5EE366DC72FA}" srcOrd="2" destOrd="0" presId="urn:microsoft.com/office/officeart/2005/8/layout/hList7"/>
    <dgm:cxn modelId="{14E95815-FB95-47DC-934C-79D92D76D55B}" type="presParOf" srcId="{3DB28CD2-2AEC-4723-BA67-0678EFB0B7D8}" destId="{B6F8DE4C-A076-4F8F-9146-D8015AC64C27}" srcOrd="3" destOrd="0" presId="urn:microsoft.com/office/officeart/2005/8/layout/hList7"/>
    <dgm:cxn modelId="{9F0AF761-E136-4C48-9C1F-217396F3186F}" type="presParOf" srcId="{B076DC2B-6F22-4DF2-9239-DA558D97BC94}" destId="{EDF7D7A9-CE7A-4772-A2DE-49BA4C6D99D8}" srcOrd="7" destOrd="0" presId="urn:microsoft.com/office/officeart/2005/8/layout/hList7"/>
    <dgm:cxn modelId="{F6C6469B-8D4D-4BF0-9A8D-027C8D61A422}" type="presParOf" srcId="{B076DC2B-6F22-4DF2-9239-DA558D97BC94}" destId="{C9DE9726-36D7-41EF-9BFD-4793C7BE6846}" srcOrd="8" destOrd="0" presId="urn:microsoft.com/office/officeart/2005/8/layout/hList7"/>
    <dgm:cxn modelId="{9ECAD9D1-10F3-42BE-B29C-48F27A4BB16C}" type="presParOf" srcId="{C9DE9726-36D7-41EF-9BFD-4793C7BE6846}" destId="{81573578-4A6B-4BFD-AAF7-8543BE30AB99}" srcOrd="0" destOrd="0" presId="urn:microsoft.com/office/officeart/2005/8/layout/hList7"/>
    <dgm:cxn modelId="{B732A30A-C4EF-41A1-B231-45F82E5FBB6E}" type="presParOf" srcId="{C9DE9726-36D7-41EF-9BFD-4793C7BE6846}" destId="{F4822DE4-2D82-4618-9EE0-685838D72C1E}" srcOrd="1" destOrd="0" presId="urn:microsoft.com/office/officeart/2005/8/layout/hList7"/>
    <dgm:cxn modelId="{0D57F5DF-3D70-4D82-9B20-088F5A065B83}" type="presParOf" srcId="{C9DE9726-36D7-41EF-9BFD-4793C7BE6846}" destId="{D520A82B-7DA1-4588-857C-7E4D14A23C28}" srcOrd="2" destOrd="0" presId="urn:microsoft.com/office/officeart/2005/8/layout/hList7"/>
    <dgm:cxn modelId="{AB067760-3F7B-43AE-884A-428CF9F17C0C}" type="presParOf" srcId="{C9DE9726-36D7-41EF-9BFD-4793C7BE6846}" destId="{82029E31-25BC-49C1-9775-A6F5FE8C12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BFDE-A39A-4615-97A0-3C9ED68CED7C}">
      <dsp:nvSpPr>
        <dsp:cNvPr id="0" name=""/>
        <dsp:cNvSpPr/>
      </dsp:nvSpPr>
      <dsp:spPr>
        <a:xfrm>
          <a:off x="0" y="665"/>
          <a:ext cx="8670925" cy="1556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6E741-77B9-4DA2-B4B5-6AB9304662DB}">
      <dsp:nvSpPr>
        <dsp:cNvPr id="0" name=""/>
        <dsp:cNvSpPr/>
      </dsp:nvSpPr>
      <dsp:spPr>
        <a:xfrm>
          <a:off x="470773" y="350827"/>
          <a:ext cx="855952" cy="855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859C9-A9C5-48A6-B1A7-68AF99561326}">
      <dsp:nvSpPr>
        <dsp:cNvPr id="0" name=""/>
        <dsp:cNvSpPr/>
      </dsp:nvSpPr>
      <dsp:spPr>
        <a:xfrm>
          <a:off x="1797500" y="665"/>
          <a:ext cx="6873424" cy="155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06" tIns="164706" rIns="164706" bIns="164706" numCol="1" spcCol="1270" anchor="ctr" anchorCtr="0">
          <a:noAutofit/>
        </a:bodyPr>
        <a:lstStyle/>
        <a:p>
          <a:pPr marL="0" lvl="0" indent="0" algn="l" defTabSz="933450">
            <a:lnSpc>
              <a:spcPct val="100000"/>
            </a:lnSpc>
            <a:spcBef>
              <a:spcPct val="0"/>
            </a:spcBef>
            <a:spcAft>
              <a:spcPct val="35000"/>
            </a:spcAft>
            <a:buNone/>
          </a:pPr>
          <a:r>
            <a:rPr lang="en-ZA" sz="2100" kern="1200" dirty="0">
              <a:latin typeface="Arial" panose="020B0604020202020204" pitchFamily="34" charset="0"/>
              <a:cs typeface="Arial" panose="020B0604020202020204" pitchFamily="34" charset="0"/>
            </a:rPr>
            <a:t>Compensation of Employees (CoE) is total remuneration (incl. basic salary, benefits and allowances) paid to all personnel in a specified accounting period (month / year).</a:t>
          </a:r>
          <a:endParaRPr lang="en-US" sz="2100" kern="1200" dirty="0">
            <a:latin typeface="Arial" panose="020B0604020202020204" pitchFamily="34" charset="0"/>
            <a:cs typeface="Arial" panose="020B0604020202020204" pitchFamily="34" charset="0"/>
          </a:endParaRPr>
        </a:p>
      </dsp:txBody>
      <dsp:txXfrm>
        <a:off x="1797500" y="665"/>
        <a:ext cx="6873424" cy="1556277"/>
      </dsp:txXfrm>
    </dsp:sp>
    <dsp:sp modelId="{FEA413D7-B93A-4287-868D-3147FBB1B580}">
      <dsp:nvSpPr>
        <dsp:cNvPr id="0" name=""/>
        <dsp:cNvSpPr/>
      </dsp:nvSpPr>
      <dsp:spPr>
        <a:xfrm>
          <a:off x="0" y="1949186"/>
          <a:ext cx="8670925" cy="1556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D3D58-5A93-4356-9AFC-AA89798E4D0C}">
      <dsp:nvSpPr>
        <dsp:cNvPr id="0" name=""/>
        <dsp:cNvSpPr/>
      </dsp:nvSpPr>
      <dsp:spPr>
        <a:xfrm>
          <a:off x="470773" y="2296173"/>
          <a:ext cx="855952" cy="855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6ADD7-1BD4-4F66-A882-DD1B4E15C69D}">
      <dsp:nvSpPr>
        <dsp:cNvPr id="0" name=""/>
        <dsp:cNvSpPr/>
      </dsp:nvSpPr>
      <dsp:spPr>
        <a:xfrm>
          <a:off x="1797500" y="1946011"/>
          <a:ext cx="3901916" cy="155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06" tIns="164706" rIns="164706" bIns="164706" numCol="1" spcCol="1270" anchor="ctr" anchorCtr="0">
          <a:noAutofit/>
        </a:bodyPr>
        <a:lstStyle/>
        <a:p>
          <a:pPr marL="0" lvl="0" indent="0" algn="l" defTabSz="933450">
            <a:lnSpc>
              <a:spcPct val="100000"/>
            </a:lnSpc>
            <a:spcBef>
              <a:spcPct val="0"/>
            </a:spcBef>
            <a:spcAft>
              <a:spcPct val="35000"/>
            </a:spcAft>
            <a:buNone/>
          </a:pPr>
          <a:r>
            <a:rPr lang="en-ZA" sz="2100" kern="1200" dirty="0">
              <a:latin typeface="Arial" panose="020B0604020202020204" pitchFamily="34" charset="0"/>
              <a:cs typeface="Arial" panose="020B0604020202020204" pitchFamily="34" charset="0"/>
            </a:rPr>
            <a:t>CoE is determined by</a:t>
          </a:r>
          <a:endParaRPr lang="en-US" sz="2100" kern="1200" dirty="0">
            <a:latin typeface="Arial" panose="020B0604020202020204" pitchFamily="34" charset="0"/>
            <a:cs typeface="Arial" panose="020B0604020202020204" pitchFamily="34" charset="0"/>
          </a:endParaRPr>
        </a:p>
      </dsp:txBody>
      <dsp:txXfrm>
        <a:off x="1797500" y="1946011"/>
        <a:ext cx="3901916" cy="1556277"/>
      </dsp:txXfrm>
    </dsp:sp>
    <dsp:sp modelId="{ABFA34E4-69ED-4263-8DEA-8F71DC09EDC1}">
      <dsp:nvSpPr>
        <dsp:cNvPr id="0" name=""/>
        <dsp:cNvSpPr/>
      </dsp:nvSpPr>
      <dsp:spPr>
        <a:xfrm>
          <a:off x="5699416" y="1946011"/>
          <a:ext cx="2971508" cy="155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06" tIns="164706" rIns="164706" bIns="164706" numCol="1" spcCol="1270" anchor="ctr" anchorCtr="0">
          <a:noAutofit/>
        </a:bodyPr>
        <a:lstStyle/>
        <a:p>
          <a:pPr marL="0" lvl="0" indent="0" algn="l" defTabSz="889000">
            <a:lnSpc>
              <a:spcPct val="100000"/>
            </a:lnSpc>
            <a:spcBef>
              <a:spcPct val="0"/>
            </a:spcBef>
            <a:spcAft>
              <a:spcPct val="35000"/>
            </a:spcAft>
            <a:buNone/>
          </a:pPr>
          <a:r>
            <a:rPr lang="en-ZA" sz="2000" kern="1200" dirty="0">
              <a:latin typeface="Arial" panose="020B0604020202020204" pitchFamily="34" charset="0"/>
              <a:cs typeface="Arial" panose="020B0604020202020204" pitchFamily="34" charset="0"/>
            </a:rPr>
            <a:t>Number of personnel and the Salaries paid to them</a:t>
          </a:r>
          <a:endParaRPr lang="en-US" sz="2000" kern="1200" dirty="0">
            <a:latin typeface="Arial" panose="020B0604020202020204" pitchFamily="34" charset="0"/>
            <a:cs typeface="Arial" panose="020B0604020202020204" pitchFamily="34" charset="0"/>
          </a:endParaRPr>
        </a:p>
      </dsp:txBody>
      <dsp:txXfrm>
        <a:off x="5699416" y="1946011"/>
        <a:ext cx="2971508" cy="1556277"/>
      </dsp:txXfrm>
    </dsp:sp>
    <dsp:sp modelId="{434148F4-40E6-4E83-8C41-A34D55CE3558}">
      <dsp:nvSpPr>
        <dsp:cNvPr id="0" name=""/>
        <dsp:cNvSpPr/>
      </dsp:nvSpPr>
      <dsp:spPr>
        <a:xfrm>
          <a:off x="0" y="3891357"/>
          <a:ext cx="8670925" cy="1556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026D8-7E41-4708-AD28-31507EF6A514}">
      <dsp:nvSpPr>
        <dsp:cNvPr id="0" name=""/>
        <dsp:cNvSpPr/>
      </dsp:nvSpPr>
      <dsp:spPr>
        <a:xfrm>
          <a:off x="470773" y="4241520"/>
          <a:ext cx="855952" cy="855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45E4F-D0CF-4686-A660-ED3836BEDEE8}">
      <dsp:nvSpPr>
        <dsp:cNvPr id="0" name=""/>
        <dsp:cNvSpPr/>
      </dsp:nvSpPr>
      <dsp:spPr>
        <a:xfrm>
          <a:off x="1797500" y="3891357"/>
          <a:ext cx="3901916" cy="155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06" tIns="164706" rIns="164706" bIns="164706" numCol="1" spcCol="1270" anchor="ctr" anchorCtr="0">
          <a:noAutofit/>
        </a:bodyPr>
        <a:lstStyle/>
        <a:p>
          <a:pPr marL="0" lvl="0" indent="0" algn="l" defTabSz="933450">
            <a:lnSpc>
              <a:spcPct val="100000"/>
            </a:lnSpc>
            <a:spcBef>
              <a:spcPct val="0"/>
            </a:spcBef>
            <a:spcAft>
              <a:spcPct val="35000"/>
            </a:spcAft>
            <a:buNone/>
          </a:pPr>
          <a:r>
            <a:rPr lang="en-ZA" sz="2100" kern="1200" dirty="0">
              <a:latin typeface="Arial" panose="020B0604020202020204" pitchFamily="34" charset="0"/>
              <a:cs typeface="Arial" panose="020B0604020202020204" pitchFamily="34" charset="0"/>
            </a:rPr>
            <a:t>CoE analysis </a:t>
          </a:r>
          <a:endParaRPr lang="en-US" sz="2100" kern="1200" dirty="0">
            <a:latin typeface="Arial" panose="020B0604020202020204" pitchFamily="34" charset="0"/>
            <a:cs typeface="Arial" panose="020B0604020202020204" pitchFamily="34" charset="0"/>
          </a:endParaRPr>
        </a:p>
      </dsp:txBody>
      <dsp:txXfrm>
        <a:off x="1797500" y="3891357"/>
        <a:ext cx="3901916" cy="1556277"/>
      </dsp:txXfrm>
    </dsp:sp>
    <dsp:sp modelId="{4AF81633-8C30-4A37-82D6-BEC25F382764}">
      <dsp:nvSpPr>
        <dsp:cNvPr id="0" name=""/>
        <dsp:cNvSpPr/>
      </dsp:nvSpPr>
      <dsp:spPr>
        <a:xfrm>
          <a:off x="5699416" y="3891357"/>
          <a:ext cx="2971508" cy="155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06" tIns="164706" rIns="164706" bIns="164706" numCol="1" spcCol="1270" anchor="ctr" anchorCtr="0">
          <a:noAutofit/>
        </a:bodyPr>
        <a:lstStyle/>
        <a:p>
          <a:pPr marL="0" lvl="0" indent="0" algn="l" defTabSz="622300">
            <a:lnSpc>
              <a:spcPct val="100000"/>
            </a:lnSpc>
            <a:spcBef>
              <a:spcPct val="0"/>
            </a:spcBef>
            <a:spcAft>
              <a:spcPct val="35000"/>
            </a:spcAft>
            <a:buNone/>
          </a:pPr>
          <a:r>
            <a:rPr lang="en-ZA" sz="1400" kern="1200" dirty="0">
              <a:latin typeface="Arial" panose="020B0604020202020204" pitchFamily="34" charset="0"/>
              <a:cs typeface="Arial" panose="020B0604020202020204" pitchFamily="34" charset="0"/>
            </a:rPr>
            <a:t>Identifies and measures drivers of CoE growth by separately considering trends in </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number of personnel and </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cs typeface="Arial" panose="020B0604020202020204" pitchFamily="34" charset="0"/>
            </a:rPr>
            <a:t>average salaries</a:t>
          </a:r>
          <a:endParaRPr lang="en-US" sz="1400" kern="1200" dirty="0">
            <a:latin typeface="Arial" panose="020B0604020202020204" pitchFamily="34" charset="0"/>
            <a:cs typeface="Arial" panose="020B0604020202020204" pitchFamily="34" charset="0"/>
          </a:endParaRPr>
        </a:p>
      </dsp:txBody>
      <dsp:txXfrm>
        <a:off x="5699416" y="3891357"/>
        <a:ext cx="2971508" cy="1556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B4750-E6E2-4F52-A266-94DB4F93876C}">
      <dsp:nvSpPr>
        <dsp:cNvPr id="0" name=""/>
        <dsp:cNvSpPr/>
      </dsp:nvSpPr>
      <dsp:spPr>
        <a:xfrm>
          <a:off x="0"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Personal  </a:t>
          </a:r>
        </a:p>
        <a:p>
          <a:pPr marL="0" lvl="0" indent="0" algn="ctr" defTabSz="889000">
            <a:lnSpc>
              <a:spcPct val="90000"/>
            </a:lnSpc>
            <a:spcBef>
              <a:spcPct val="0"/>
            </a:spcBef>
            <a:spcAft>
              <a:spcPct val="35000"/>
            </a:spcAft>
            <a:buNone/>
          </a:pPr>
          <a:endParaRPr lang="en-ZA" sz="2000" b="1"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kern="1200" dirty="0">
              <a:solidFill>
                <a:schemeClr val="tx1"/>
              </a:solidFill>
              <a:latin typeface="Arial" panose="020B0604020202020204" pitchFamily="34" charset="0"/>
              <a:cs typeface="Arial" panose="020B0604020202020204" pitchFamily="34" charset="0"/>
            </a:rPr>
            <a:t>16 million</a:t>
          </a:r>
        </a:p>
        <a:p>
          <a:pPr marL="0" lvl="0" indent="0" algn="ctr" defTabSz="889000">
            <a:lnSpc>
              <a:spcPct val="90000"/>
            </a:lnSpc>
            <a:spcBef>
              <a:spcPct val="0"/>
            </a:spcBef>
            <a:spcAft>
              <a:spcPct val="35000"/>
            </a:spcAft>
            <a:buNone/>
          </a:pPr>
          <a:r>
            <a:rPr lang="en-ZA" sz="1600" b="1" kern="1200" dirty="0">
              <a:solidFill>
                <a:schemeClr val="tx1"/>
              </a:solidFill>
              <a:latin typeface="Arial" panose="020B0604020202020204" pitchFamily="34" charset="0"/>
              <a:cs typeface="Arial" panose="020B0604020202020204" pitchFamily="34" charset="0"/>
            </a:rPr>
            <a:t>records per year </a:t>
          </a:r>
          <a:r>
            <a:rPr lang="en-ZA" sz="1600" kern="1200" dirty="0">
              <a:solidFill>
                <a:schemeClr val="tx1"/>
              </a:solidFill>
              <a:latin typeface="Arial" panose="020B0604020202020204" pitchFamily="34" charset="0"/>
              <a:cs typeface="Arial" panose="020B0604020202020204" pitchFamily="34" charset="0"/>
            </a:rPr>
            <a:t>	</a:t>
          </a:r>
        </a:p>
      </dsp:txBody>
      <dsp:txXfrm>
        <a:off x="0" y="2083293"/>
        <a:ext cx="1895230" cy="2083294"/>
      </dsp:txXfrm>
    </dsp:sp>
    <dsp:sp modelId="{BB251663-E01D-4331-8D68-8AFF2112B023}">
      <dsp:nvSpPr>
        <dsp:cNvPr id="0" name=""/>
        <dsp:cNvSpPr/>
      </dsp:nvSpPr>
      <dsp:spPr>
        <a:xfrm>
          <a:off x="80443" y="312493"/>
          <a:ext cx="1734342" cy="17343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5DA76-1709-43B7-9AA4-9AF5E78DE715}">
      <dsp:nvSpPr>
        <dsp:cNvPr id="0" name=""/>
        <dsp:cNvSpPr/>
      </dsp:nvSpPr>
      <dsp:spPr>
        <a:xfrm>
          <a:off x="1952087"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Salaries, allowances</a:t>
          </a:r>
        </a:p>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 </a:t>
          </a:r>
          <a:r>
            <a:rPr lang="en-ZA" sz="1600" b="1" kern="1200" dirty="0">
              <a:solidFill>
                <a:schemeClr val="tx1"/>
              </a:solidFill>
              <a:latin typeface="Arial" panose="020B0604020202020204" pitchFamily="34" charset="0"/>
              <a:cs typeface="Arial" panose="020B0604020202020204" pitchFamily="34" charset="0"/>
            </a:rPr>
            <a:t>105 million records per year</a:t>
          </a:r>
          <a:r>
            <a:rPr lang="en-ZA" sz="1600" kern="1200" dirty="0">
              <a:latin typeface="Arial" panose="020B0604020202020204" pitchFamily="34" charset="0"/>
              <a:cs typeface="Arial" panose="020B0604020202020204" pitchFamily="34" charset="0"/>
            </a:rPr>
            <a:t>	</a:t>
          </a:r>
        </a:p>
      </dsp:txBody>
      <dsp:txXfrm>
        <a:off x="1952087" y="2083293"/>
        <a:ext cx="1895230" cy="2083294"/>
      </dsp:txXfrm>
    </dsp:sp>
    <dsp:sp modelId="{06965B91-02EB-4DED-A252-FA1B2C1415CC}">
      <dsp:nvSpPr>
        <dsp:cNvPr id="0" name=""/>
        <dsp:cNvSpPr/>
      </dsp:nvSpPr>
      <dsp:spPr>
        <a:xfrm>
          <a:off x="2032531" y="312493"/>
          <a:ext cx="1734342" cy="17343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EDFA4-3D03-4EBA-B705-8EA382DD1225}">
      <dsp:nvSpPr>
        <dsp:cNvPr id="0" name=""/>
        <dsp:cNvSpPr/>
      </dsp:nvSpPr>
      <dsp:spPr>
        <a:xfrm>
          <a:off x="3904174"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Promotions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700 000 records per year</a:t>
          </a:r>
        </a:p>
        <a:p>
          <a:pPr marL="0" lvl="0" indent="0" algn="ctr" defTabSz="889000" rtl="0">
            <a:lnSpc>
              <a:spcPct val="90000"/>
            </a:lnSpc>
            <a:spcBef>
              <a:spcPct val="0"/>
            </a:spcBef>
            <a:spcAft>
              <a:spcPct val="35000"/>
            </a:spcAft>
            <a:buNone/>
          </a:pPr>
          <a:r>
            <a:rPr lang="en-ZA" sz="1700" kern="1200" dirty="0">
              <a:solidFill>
                <a:schemeClr val="tx1"/>
              </a:solidFill>
              <a:latin typeface="Arial" panose="020B0604020202020204" pitchFamily="34" charset="0"/>
              <a:cs typeface="Arial" panose="020B0604020202020204" pitchFamily="34" charset="0"/>
            </a:rPr>
            <a:t>	</a:t>
          </a:r>
        </a:p>
      </dsp:txBody>
      <dsp:txXfrm>
        <a:off x="3904174" y="2083293"/>
        <a:ext cx="1895230" cy="2083294"/>
      </dsp:txXfrm>
    </dsp:sp>
    <dsp:sp modelId="{86F662B7-1BF4-497C-820B-016546B867BA}">
      <dsp:nvSpPr>
        <dsp:cNvPr id="0" name=""/>
        <dsp:cNvSpPr/>
      </dsp:nvSpPr>
      <dsp:spPr>
        <a:xfrm>
          <a:off x="3984618" y="312493"/>
          <a:ext cx="1734342" cy="17343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F5EAC-D586-4BB2-9A74-96DABB6FBB45}">
      <dsp:nvSpPr>
        <dsp:cNvPr id="0" name=""/>
        <dsp:cNvSpPr/>
      </dsp:nvSpPr>
      <dsp:spPr>
        <a:xfrm>
          <a:off x="5856261"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Appointments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105 000 records per year</a:t>
          </a:r>
        </a:p>
      </dsp:txBody>
      <dsp:txXfrm>
        <a:off x="5856261" y="2083293"/>
        <a:ext cx="1895230" cy="2083294"/>
      </dsp:txXfrm>
    </dsp:sp>
    <dsp:sp modelId="{B6F8DE4C-A076-4F8F-9146-D8015AC64C27}">
      <dsp:nvSpPr>
        <dsp:cNvPr id="0" name=""/>
        <dsp:cNvSpPr/>
      </dsp:nvSpPr>
      <dsp:spPr>
        <a:xfrm>
          <a:off x="5936705" y="312493"/>
          <a:ext cx="1734342" cy="17343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73578-4A6B-4BFD-AAF7-8543BE30AB99}">
      <dsp:nvSpPr>
        <dsp:cNvPr id="0" name=""/>
        <dsp:cNvSpPr/>
      </dsp:nvSpPr>
      <dsp:spPr>
        <a:xfrm>
          <a:off x="7808348" y="0"/>
          <a:ext cx="1895230" cy="5208236"/>
        </a:xfrm>
        <a:prstGeom prst="roundRect">
          <a:avLst>
            <a:gd name="adj" fmla="val 1000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Terminations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122 000 records per year</a:t>
          </a:r>
          <a:endParaRPr lang="en-ZA" sz="1600" kern="1200" dirty="0">
            <a:solidFill>
              <a:schemeClr val="tx1"/>
            </a:solidFill>
            <a:latin typeface="Arial" panose="020B0604020202020204" pitchFamily="34" charset="0"/>
            <a:cs typeface="Arial" panose="020B0604020202020204" pitchFamily="34" charset="0"/>
          </a:endParaRPr>
        </a:p>
      </dsp:txBody>
      <dsp:txXfrm>
        <a:off x="7808348" y="2083293"/>
        <a:ext cx="1895230" cy="2083294"/>
      </dsp:txXfrm>
    </dsp:sp>
    <dsp:sp modelId="{82029E31-25BC-49C1-9775-A6F5FE8C122C}">
      <dsp:nvSpPr>
        <dsp:cNvPr id="0" name=""/>
        <dsp:cNvSpPr/>
      </dsp:nvSpPr>
      <dsp:spPr>
        <a:xfrm>
          <a:off x="7888792" y="312493"/>
          <a:ext cx="1734342" cy="173434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AC31A-279D-4180-BF7C-2B9AE169A209}">
      <dsp:nvSpPr>
        <dsp:cNvPr id="0" name=""/>
        <dsp:cNvSpPr/>
      </dsp:nvSpPr>
      <dsp:spPr>
        <a:xfrm flipV="1">
          <a:off x="400195" y="3906175"/>
          <a:ext cx="8927292" cy="1302061"/>
        </a:xfrm>
        <a:prstGeom prst="leftRightArrow">
          <a:avLst/>
        </a:prstGeom>
        <a:solidFill>
          <a:schemeClr val="accent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558D1-A08F-4333-9A1E-B1074418C423}" type="datetimeFigureOut">
              <a:rPr lang="en-ZA" smtClean="0"/>
              <a:t>2021/11/09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2E7B0-D1E5-424E-B109-FF2863DE4862}" type="slidenum">
              <a:rPr lang="en-ZA" smtClean="0"/>
              <a:t>‹#›</a:t>
            </a:fld>
            <a:endParaRPr lang="en-ZA" dirty="0"/>
          </a:p>
        </p:txBody>
      </p:sp>
    </p:spTree>
    <p:extLst>
      <p:ext uri="{BB962C8B-B14F-4D97-AF65-F5344CB8AC3E}">
        <p14:creationId xmlns:p14="http://schemas.microsoft.com/office/powerpoint/2010/main" val="392446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dirty="0"/>
              <a:t>Baseline Assessment and New Policy Costing Course</a:t>
            </a:r>
            <a:endParaRPr lang="en-US" dirty="0"/>
          </a:p>
        </p:txBody>
      </p:sp>
      <p:sp>
        <p:nvSpPr>
          <p:cNvPr id="5" name="Slide Number Placeholder 4"/>
          <p:cNvSpPr>
            <a:spLocks noGrp="1"/>
          </p:cNvSpPr>
          <p:nvPr>
            <p:ph type="sldNum" sz="quarter" idx="5"/>
          </p:nvPr>
        </p:nvSpPr>
        <p:spPr/>
        <p:txBody>
          <a:bodyPr/>
          <a:lstStyle/>
          <a:p>
            <a:fld id="{182C74F6-F1CC-44B7-824D-80930BA949DD}" type="slidenum">
              <a:rPr lang="en-US" smtClean="0"/>
              <a:t>1</a:t>
            </a:fld>
            <a:endParaRPr lang="en-US" dirty="0"/>
          </a:p>
        </p:txBody>
      </p:sp>
    </p:spTree>
    <p:extLst>
      <p:ext uri="{BB962C8B-B14F-4D97-AF65-F5344CB8AC3E}">
        <p14:creationId xmlns:p14="http://schemas.microsoft.com/office/powerpoint/2010/main" val="303575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10</a:t>
            </a:fld>
            <a:endParaRPr lang="en-ZA"/>
          </a:p>
        </p:txBody>
      </p:sp>
    </p:spTree>
    <p:extLst>
      <p:ext uri="{BB962C8B-B14F-4D97-AF65-F5344CB8AC3E}">
        <p14:creationId xmlns:p14="http://schemas.microsoft.com/office/powerpoint/2010/main" val="222112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83" indent="-179183">
              <a:buFont typeface="Arial" panose="020B0604020202020204" pitchFamily="34" charset="0"/>
              <a:buChar char="•"/>
            </a:pPr>
            <a:r>
              <a:rPr lang="en-ZA" dirty="0"/>
              <a:t>GTAC has access to transactional level data: </a:t>
            </a:r>
            <a:endParaRPr lang="en-ZA"/>
          </a:p>
          <a:p>
            <a:pPr lvl="1"/>
            <a:r>
              <a:rPr lang="en-ZA" dirty="0"/>
              <a:t>Personal data – one record per person per month </a:t>
            </a:r>
            <a:r>
              <a:rPr lang="en-ZA" b="1" dirty="0"/>
              <a:t>(14 million records per year)  </a:t>
            </a:r>
            <a:endParaRPr lang="en-ZA" dirty="0"/>
          </a:p>
          <a:p>
            <a:pPr lvl="1"/>
            <a:r>
              <a:rPr lang="en-ZA" dirty="0"/>
              <a:t>Expenditure (National and Provincial) - one record per person per payment (salary, allowance, etc) </a:t>
            </a:r>
            <a:r>
              <a:rPr lang="en-ZA" b="1" dirty="0"/>
              <a:t>(100 million records per year)</a:t>
            </a:r>
            <a:r>
              <a:rPr lang="en-ZA" dirty="0"/>
              <a:t>	</a:t>
            </a:r>
          </a:p>
          <a:p>
            <a:pPr lvl="1"/>
            <a:r>
              <a:rPr lang="en-ZA" dirty="0"/>
              <a:t>Promotions 	</a:t>
            </a:r>
          </a:p>
          <a:p>
            <a:pPr lvl="1"/>
            <a:r>
              <a:rPr lang="en-ZA" dirty="0"/>
              <a:t>Appointments	</a:t>
            </a:r>
          </a:p>
          <a:p>
            <a:pPr lvl="1"/>
            <a:r>
              <a:rPr lang="en-ZA" dirty="0"/>
              <a:t>Terminations</a:t>
            </a:r>
          </a:p>
          <a:p>
            <a:pPr marL="179183" indent="-179183">
              <a:buFont typeface="Arial" panose="020B0604020202020204" pitchFamily="34" charset="0"/>
              <a:buChar char="•"/>
            </a:pPr>
            <a:r>
              <a:rPr lang="en-ZA" dirty="0"/>
              <a:t>The data is of a good quality in terms of detail, timeliness, completeness and consistency. </a:t>
            </a:r>
            <a:endParaRPr lang="en-ZA"/>
          </a:p>
          <a:p>
            <a:pPr marL="179183" indent="-179183">
              <a:buFont typeface="Arial" panose="020B0604020202020204" pitchFamily="34" charset="0"/>
              <a:buChar char="•"/>
            </a:pPr>
            <a:r>
              <a:rPr lang="en-ZA" dirty="0"/>
              <a:t>The data is actual payments made to employees, so there is a degree of self moderation which contributes to accuracy of amounts.</a:t>
            </a:r>
            <a:endParaRPr lang="en-ZA"/>
          </a:p>
          <a:p>
            <a:pPr marL="179183" indent="-179183">
              <a:buFont typeface="Arial" panose="020B0604020202020204" pitchFamily="34" charset="0"/>
              <a:buChar char="•"/>
            </a:pPr>
            <a:r>
              <a:rPr lang="en-US" dirty="0"/>
              <a:t>B</a:t>
            </a:r>
            <a:r>
              <a:rPr lang="en-ZA" dirty="0"/>
              <a:t>AS draws data from PERSAL, but in less detail. You can analyse COE on BAS, but it only provides expenditure, there is no information on the numbers of personnel. </a:t>
            </a:r>
            <a:endParaRPr lang="en-ZA"/>
          </a:p>
        </p:txBody>
      </p:sp>
      <p:sp>
        <p:nvSpPr>
          <p:cNvPr id="4" name="Slide Number Placeholder 3"/>
          <p:cNvSpPr>
            <a:spLocks noGrp="1"/>
          </p:cNvSpPr>
          <p:nvPr>
            <p:ph type="sldNum" sz="quarter" idx="10"/>
          </p:nvPr>
        </p:nvSpPr>
        <p:spPr/>
        <p:txBody>
          <a:bodyPr/>
          <a:lstStyle/>
          <a:p>
            <a:fld id="{AD785454-B70D-498D-8D7D-6172B087791B}" type="slidenum">
              <a:rPr lang="en-ZA" smtClean="0"/>
              <a:t>11</a:t>
            </a:fld>
            <a:endParaRPr lang="en-ZA" dirty="0"/>
          </a:p>
        </p:txBody>
      </p:sp>
    </p:spTree>
    <p:extLst>
      <p:ext uri="{BB962C8B-B14F-4D97-AF65-F5344CB8AC3E}">
        <p14:creationId xmlns:p14="http://schemas.microsoft.com/office/powerpoint/2010/main" val="47958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micro level PERSAL data, we created a dataset with all the information required to analyse compensation spending at departmental level. In the next video I will do an overview of the data. I hope that this video helped to better understand what we mean by CoE analysis or personnel analysis. Thanks for joining me.  </a:t>
            </a:r>
            <a:endParaRPr lang="en-ZA" dirty="0"/>
          </a:p>
        </p:txBody>
      </p:sp>
      <p:sp>
        <p:nvSpPr>
          <p:cNvPr id="4" name="Footer Placeholder 3"/>
          <p:cNvSpPr>
            <a:spLocks noGrp="1"/>
          </p:cNvSpPr>
          <p:nvPr>
            <p:ph type="ftr" sz="quarter" idx="4"/>
          </p:nvPr>
        </p:nvSpPr>
        <p:spPr/>
        <p:txBody>
          <a:bodyPr/>
          <a:lstStyle/>
          <a:p>
            <a:r>
              <a:rPr lang="en-GB" dirty="0"/>
              <a:t>Baseline Assessment and New Policy Costing Course</a:t>
            </a:r>
            <a:endParaRPr lang="en-US" dirty="0"/>
          </a:p>
        </p:txBody>
      </p:sp>
      <p:sp>
        <p:nvSpPr>
          <p:cNvPr id="5" name="Slide Number Placeholder 4"/>
          <p:cNvSpPr>
            <a:spLocks noGrp="1"/>
          </p:cNvSpPr>
          <p:nvPr>
            <p:ph type="sldNum" sz="quarter" idx="5"/>
          </p:nvPr>
        </p:nvSpPr>
        <p:spPr/>
        <p:txBody>
          <a:bodyPr/>
          <a:lstStyle/>
          <a:p>
            <a:fld id="{182C74F6-F1CC-44B7-824D-80930BA949DD}" type="slidenum">
              <a:rPr lang="en-US" smtClean="0"/>
              <a:t>12</a:t>
            </a:fld>
            <a:endParaRPr lang="en-US" dirty="0"/>
          </a:p>
        </p:txBody>
      </p:sp>
    </p:spTree>
    <p:extLst>
      <p:ext uri="{BB962C8B-B14F-4D97-AF65-F5344CB8AC3E}">
        <p14:creationId xmlns:p14="http://schemas.microsoft.com/office/powerpoint/2010/main" val="28929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13</a:t>
            </a:fld>
            <a:endParaRPr lang="en-ZA"/>
          </a:p>
        </p:txBody>
      </p:sp>
    </p:spTree>
    <p:extLst>
      <p:ext uri="{BB962C8B-B14F-4D97-AF65-F5344CB8AC3E}">
        <p14:creationId xmlns:p14="http://schemas.microsoft.com/office/powerpoint/2010/main" val="2052333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14</a:t>
            </a:fld>
            <a:endParaRPr lang="en-ZA"/>
          </a:p>
        </p:txBody>
      </p:sp>
    </p:spTree>
    <p:extLst>
      <p:ext uri="{BB962C8B-B14F-4D97-AF65-F5344CB8AC3E}">
        <p14:creationId xmlns:p14="http://schemas.microsoft.com/office/powerpoint/2010/main" val="209945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15</a:t>
            </a:fld>
            <a:endParaRPr lang="en-ZA"/>
          </a:p>
        </p:txBody>
      </p:sp>
    </p:spTree>
    <p:extLst>
      <p:ext uri="{BB962C8B-B14F-4D97-AF65-F5344CB8AC3E}">
        <p14:creationId xmlns:p14="http://schemas.microsoft.com/office/powerpoint/2010/main" val="101792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16</a:t>
            </a:fld>
            <a:endParaRPr lang="en-ZA"/>
          </a:p>
        </p:txBody>
      </p:sp>
    </p:spTree>
    <p:extLst>
      <p:ext uri="{BB962C8B-B14F-4D97-AF65-F5344CB8AC3E}">
        <p14:creationId xmlns:p14="http://schemas.microsoft.com/office/powerpoint/2010/main" val="15188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17</a:t>
            </a:fld>
            <a:endParaRPr lang="en-ZA"/>
          </a:p>
        </p:txBody>
      </p:sp>
    </p:spTree>
    <p:extLst>
      <p:ext uri="{BB962C8B-B14F-4D97-AF65-F5344CB8AC3E}">
        <p14:creationId xmlns:p14="http://schemas.microsoft.com/office/powerpoint/2010/main" val="369056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18</a:t>
            </a:fld>
            <a:endParaRPr lang="en-ZA"/>
          </a:p>
        </p:txBody>
      </p:sp>
    </p:spTree>
    <p:extLst>
      <p:ext uri="{BB962C8B-B14F-4D97-AF65-F5344CB8AC3E}">
        <p14:creationId xmlns:p14="http://schemas.microsoft.com/office/powerpoint/2010/main" val="51022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19</a:t>
            </a:fld>
            <a:endParaRPr lang="en-ZA"/>
          </a:p>
        </p:txBody>
      </p:sp>
    </p:spTree>
    <p:extLst>
      <p:ext uri="{BB962C8B-B14F-4D97-AF65-F5344CB8AC3E}">
        <p14:creationId xmlns:p14="http://schemas.microsoft.com/office/powerpoint/2010/main" val="374140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a:t>
            </a:fld>
            <a:endParaRPr lang="en-ZA"/>
          </a:p>
        </p:txBody>
      </p:sp>
    </p:spTree>
    <p:extLst>
      <p:ext uri="{BB962C8B-B14F-4D97-AF65-F5344CB8AC3E}">
        <p14:creationId xmlns:p14="http://schemas.microsoft.com/office/powerpoint/2010/main" val="299205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20</a:t>
            </a:fld>
            <a:endParaRPr lang="en-ZA"/>
          </a:p>
        </p:txBody>
      </p:sp>
    </p:spTree>
    <p:extLst>
      <p:ext uri="{BB962C8B-B14F-4D97-AF65-F5344CB8AC3E}">
        <p14:creationId xmlns:p14="http://schemas.microsoft.com/office/powerpoint/2010/main" val="327116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21</a:t>
            </a:fld>
            <a:endParaRPr lang="en-ZA"/>
          </a:p>
        </p:txBody>
      </p:sp>
    </p:spTree>
    <p:extLst>
      <p:ext uri="{BB962C8B-B14F-4D97-AF65-F5344CB8AC3E}">
        <p14:creationId xmlns:p14="http://schemas.microsoft.com/office/powerpoint/2010/main" val="371894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22</a:t>
            </a:fld>
            <a:endParaRPr lang="en-ZA"/>
          </a:p>
        </p:txBody>
      </p:sp>
    </p:spTree>
    <p:extLst>
      <p:ext uri="{BB962C8B-B14F-4D97-AF65-F5344CB8AC3E}">
        <p14:creationId xmlns:p14="http://schemas.microsoft.com/office/powerpoint/2010/main" val="252434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23</a:t>
            </a:fld>
            <a:endParaRPr lang="en-ZA"/>
          </a:p>
        </p:txBody>
      </p:sp>
    </p:spTree>
    <p:extLst>
      <p:ext uri="{BB962C8B-B14F-4D97-AF65-F5344CB8AC3E}">
        <p14:creationId xmlns:p14="http://schemas.microsoft.com/office/powerpoint/2010/main" val="72161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24</a:t>
            </a:fld>
            <a:endParaRPr lang="en-ZA"/>
          </a:p>
        </p:txBody>
      </p:sp>
    </p:spTree>
    <p:extLst>
      <p:ext uri="{BB962C8B-B14F-4D97-AF65-F5344CB8AC3E}">
        <p14:creationId xmlns:p14="http://schemas.microsoft.com/office/powerpoint/2010/main" val="157936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25</a:t>
            </a:fld>
            <a:endParaRPr lang="en-ZA"/>
          </a:p>
        </p:txBody>
      </p:sp>
    </p:spTree>
    <p:extLst>
      <p:ext uri="{BB962C8B-B14F-4D97-AF65-F5344CB8AC3E}">
        <p14:creationId xmlns:p14="http://schemas.microsoft.com/office/powerpoint/2010/main" val="3709003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26</a:t>
            </a:fld>
            <a:endParaRPr lang="en-ZA"/>
          </a:p>
        </p:txBody>
      </p:sp>
    </p:spTree>
    <p:extLst>
      <p:ext uri="{BB962C8B-B14F-4D97-AF65-F5344CB8AC3E}">
        <p14:creationId xmlns:p14="http://schemas.microsoft.com/office/powerpoint/2010/main" val="3174060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27</a:t>
            </a:fld>
            <a:endParaRPr lang="en-ZA"/>
          </a:p>
        </p:txBody>
      </p:sp>
    </p:spTree>
    <p:extLst>
      <p:ext uri="{BB962C8B-B14F-4D97-AF65-F5344CB8AC3E}">
        <p14:creationId xmlns:p14="http://schemas.microsoft.com/office/powerpoint/2010/main" val="192332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28</a:t>
            </a:fld>
            <a:endParaRPr lang="en-ZA"/>
          </a:p>
        </p:txBody>
      </p:sp>
    </p:spTree>
    <p:extLst>
      <p:ext uri="{BB962C8B-B14F-4D97-AF65-F5344CB8AC3E}">
        <p14:creationId xmlns:p14="http://schemas.microsoft.com/office/powerpoint/2010/main" val="314896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29</a:t>
            </a:fld>
            <a:endParaRPr lang="en-ZA"/>
          </a:p>
        </p:txBody>
      </p:sp>
    </p:spTree>
    <p:extLst>
      <p:ext uri="{BB962C8B-B14F-4D97-AF65-F5344CB8AC3E}">
        <p14:creationId xmlns:p14="http://schemas.microsoft.com/office/powerpoint/2010/main" val="410976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a:t>
            </a:fld>
            <a:endParaRPr lang="en-ZA"/>
          </a:p>
        </p:txBody>
      </p:sp>
    </p:spTree>
    <p:extLst>
      <p:ext uri="{BB962C8B-B14F-4D97-AF65-F5344CB8AC3E}">
        <p14:creationId xmlns:p14="http://schemas.microsoft.com/office/powerpoint/2010/main" val="1520637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30</a:t>
            </a:fld>
            <a:endParaRPr lang="en-ZA"/>
          </a:p>
        </p:txBody>
      </p:sp>
    </p:spTree>
    <p:extLst>
      <p:ext uri="{BB962C8B-B14F-4D97-AF65-F5344CB8AC3E}">
        <p14:creationId xmlns:p14="http://schemas.microsoft.com/office/powerpoint/2010/main" val="1272460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31</a:t>
            </a:fld>
            <a:endParaRPr lang="en-ZA"/>
          </a:p>
        </p:txBody>
      </p:sp>
    </p:spTree>
    <p:extLst>
      <p:ext uri="{BB962C8B-B14F-4D97-AF65-F5344CB8AC3E}">
        <p14:creationId xmlns:p14="http://schemas.microsoft.com/office/powerpoint/2010/main" val="3949777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32</a:t>
            </a:fld>
            <a:endParaRPr lang="en-ZA"/>
          </a:p>
        </p:txBody>
      </p:sp>
    </p:spTree>
    <p:extLst>
      <p:ext uri="{BB962C8B-B14F-4D97-AF65-F5344CB8AC3E}">
        <p14:creationId xmlns:p14="http://schemas.microsoft.com/office/powerpoint/2010/main" val="3826242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33</a:t>
            </a:fld>
            <a:endParaRPr lang="en-ZA"/>
          </a:p>
        </p:txBody>
      </p:sp>
    </p:spTree>
    <p:extLst>
      <p:ext uri="{BB962C8B-B14F-4D97-AF65-F5344CB8AC3E}">
        <p14:creationId xmlns:p14="http://schemas.microsoft.com/office/powerpoint/2010/main" val="4151590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34</a:t>
            </a:fld>
            <a:endParaRPr lang="en-ZA"/>
          </a:p>
        </p:txBody>
      </p:sp>
    </p:spTree>
    <p:extLst>
      <p:ext uri="{BB962C8B-B14F-4D97-AF65-F5344CB8AC3E}">
        <p14:creationId xmlns:p14="http://schemas.microsoft.com/office/powerpoint/2010/main" val="216671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35</a:t>
            </a:fld>
            <a:endParaRPr lang="en-ZA"/>
          </a:p>
        </p:txBody>
      </p:sp>
    </p:spTree>
    <p:extLst>
      <p:ext uri="{BB962C8B-B14F-4D97-AF65-F5344CB8AC3E}">
        <p14:creationId xmlns:p14="http://schemas.microsoft.com/office/powerpoint/2010/main" val="1171098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36</a:t>
            </a:fld>
            <a:endParaRPr lang="en-ZA"/>
          </a:p>
        </p:txBody>
      </p:sp>
    </p:spTree>
    <p:extLst>
      <p:ext uri="{BB962C8B-B14F-4D97-AF65-F5344CB8AC3E}">
        <p14:creationId xmlns:p14="http://schemas.microsoft.com/office/powerpoint/2010/main" val="713874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37</a:t>
            </a:fld>
            <a:endParaRPr lang="en-ZA"/>
          </a:p>
        </p:txBody>
      </p:sp>
    </p:spTree>
    <p:extLst>
      <p:ext uri="{BB962C8B-B14F-4D97-AF65-F5344CB8AC3E}">
        <p14:creationId xmlns:p14="http://schemas.microsoft.com/office/powerpoint/2010/main" val="1464944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38</a:t>
            </a:fld>
            <a:endParaRPr lang="en-ZA"/>
          </a:p>
        </p:txBody>
      </p:sp>
    </p:spTree>
    <p:extLst>
      <p:ext uri="{BB962C8B-B14F-4D97-AF65-F5344CB8AC3E}">
        <p14:creationId xmlns:p14="http://schemas.microsoft.com/office/powerpoint/2010/main" val="1094136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slow down salary growth? Departments can control progression, promotions and reduce overtime and performance bonuses. Performance bonuses amounted to R2 bn overall in 2019/20 and shifts and overtime made up R14 bn. This (and other discretionary benefits and allowances) could be used by departments to slow down salary growth. </a:t>
            </a:r>
          </a:p>
          <a:p>
            <a:endParaRPr lang="en-US" dirty="0"/>
          </a:p>
          <a:p>
            <a:r>
              <a:rPr lang="en-US" dirty="0"/>
              <a:t>So in summary, personnel analysis involves looking for savings in two broad areas: reducing personnel numbers and reducing salary growth. </a:t>
            </a:r>
            <a:endParaRPr lang="en-ZA" dirty="0"/>
          </a:p>
        </p:txBody>
      </p:sp>
      <p:sp>
        <p:nvSpPr>
          <p:cNvPr id="4" name="Footer Placeholder 3"/>
          <p:cNvSpPr>
            <a:spLocks noGrp="1"/>
          </p:cNvSpPr>
          <p:nvPr>
            <p:ph type="ftr" sz="quarter" idx="4"/>
          </p:nvPr>
        </p:nvSpPr>
        <p:spPr/>
        <p:txBody>
          <a:bodyPr/>
          <a:lstStyle/>
          <a:p>
            <a:r>
              <a:rPr lang="en-GB" dirty="0"/>
              <a:t>Baseline Assessment and New Policy Costing Course</a:t>
            </a:r>
            <a:endParaRPr lang="en-US" dirty="0"/>
          </a:p>
        </p:txBody>
      </p:sp>
      <p:sp>
        <p:nvSpPr>
          <p:cNvPr id="5" name="Slide Number Placeholder 4"/>
          <p:cNvSpPr>
            <a:spLocks noGrp="1"/>
          </p:cNvSpPr>
          <p:nvPr>
            <p:ph type="sldNum" sz="quarter" idx="5"/>
          </p:nvPr>
        </p:nvSpPr>
        <p:spPr/>
        <p:txBody>
          <a:bodyPr/>
          <a:lstStyle/>
          <a:p>
            <a:fld id="{182C74F6-F1CC-44B7-824D-80930BA949DD}" type="slidenum">
              <a:rPr lang="en-US" smtClean="0"/>
              <a:t>39</a:t>
            </a:fld>
            <a:endParaRPr lang="en-US" dirty="0"/>
          </a:p>
        </p:txBody>
      </p:sp>
    </p:spTree>
    <p:extLst>
      <p:ext uri="{BB962C8B-B14F-4D97-AF65-F5344CB8AC3E}">
        <p14:creationId xmlns:p14="http://schemas.microsoft.com/office/powerpoint/2010/main" val="261058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a:t>
            </a:fld>
            <a:endParaRPr lang="en-ZA"/>
          </a:p>
        </p:txBody>
      </p:sp>
    </p:spTree>
    <p:extLst>
      <p:ext uri="{BB962C8B-B14F-4D97-AF65-F5344CB8AC3E}">
        <p14:creationId xmlns:p14="http://schemas.microsoft.com/office/powerpoint/2010/main" val="2789785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40</a:t>
            </a:fld>
            <a:endParaRPr lang="en-ZA"/>
          </a:p>
        </p:txBody>
      </p:sp>
    </p:spTree>
    <p:extLst>
      <p:ext uri="{BB962C8B-B14F-4D97-AF65-F5344CB8AC3E}">
        <p14:creationId xmlns:p14="http://schemas.microsoft.com/office/powerpoint/2010/main" val="131825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41</a:t>
            </a:fld>
            <a:endParaRPr lang="en-ZA"/>
          </a:p>
        </p:txBody>
      </p:sp>
    </p:spTree>
    <p:extLst>
      <p:ext uri="{BB962C8B-B14F-4D97-AF65-F5344CB8AC3E}">
        <p14:creationId xmlns:p14="http://schemas.microsoft.com/office/powerpoint/2010/main" val="2951687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42</a:t>
            </a:fld>
            <a:endParaRPr lang="en-ZA"/>
          </a:p>
        </p:txBody>
      </p:sp>
    </p:spTree>
    <p:extLst>
      <p:ext uri="{BB962C8B-B14F-4D97-AF65-F5344CB8AC3E}">
        <p14:creationId xmlns:p14="http://schemas.microsoft.com/office/powerpoint/2010/main" val="1571895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43</a:t>
            </a:fld>
            <a:endParaRPr lang="en-ZA"/>
          </a:p>
        </p:txBody>
      </p:sp>
    </p:spTree>
    <p:extLst>
      <p:ext uri="{BB962C8B-B14F-4D97-AF65-F5344CB8AC3E}">
        <p14:creationId xmlns:p14="http://schemas.microsoft.com/office/powerpoint/2010/main" val="1479449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44</a:t>
            </a:fld>
            <a:endParaRPr lang="en-ZA"/>
          </a:p>
        </p:txBody>
      </p:sp>
    </p:spTree>
    <p:extLst>
      <p:ext uri="{BB962C8B-B14F-4D97-AF65-F5344CB8AC3E}">
        <p14:creationId xmlns:p14="http://schemas.microsoft.com/office/powerpoint/2010/main" val="2258417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45</a:t>
            </a:fld>
            <a:endParaRPr lang="en-ZA"/>
          </a:p>
        </p:txBody>
      </p:sp>
    </p:spTree>
    <p:extLst>
      <p:ext uri="{BB962C8B-B14F-4D97-AF65-F5344CB8AC3E}">
        <p14:creationId xmlns:p14="http://schemas.microsoft.com/office/powerpoint/2010/main" val="251801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46</a:t>
            </a:fld>
            <a:endParaRPr lang="en-ZA"/>
          </a:p>
        </p:txBody>
      </p:sp>
    </p:spTree>
    <p:extLst>
      <p:ext uri="{BB962C8B-B14F-4D97-AF65-F5344CB8AC3E}">
        <p14:creationId xmlns:p14="http://schemas.microsoft.com/office/powerpoint/2010/main" val="1313856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47</a:t>
            </a:fld>
            <a:endParaRPr lang="en-ZA"/>
          </a:p>
        </p:txBody>
      </p:sp>
    </p:spTree>
    <p:extLst>
      <p:ext uri="{BB962C8B-B14F-4D97-AF65-F5344CB8AC3E}">
        <p14:creationId xmlns:p14="http://schemas.microsoft.com/office/powerpoint/2010/main" val="3180895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48</a:t>
            </a:fld>
            <a:endParaRPr lang="en-ZA"/>
          </a:p>
        </p:txBody>
      </p:sp>
    </p:spTree>
    <p:extLst>
      <p:ext uri="{BB962C8B-B14F-4D97-AF65-F5344CB8AC3E}">
        <p14:creationId xmlns:p14="http://schemas.microsoft.com/office/powerpoint/2010/main" val="1513539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49</a:t>
            </a:fld>
            <a:endParaRPr lang="en-ZA"/>
          </a:p>
        </p:txBody>
      </p:sp>
    </p:spTree>
    <p:extLst>
      <p:ext uri="{BB962C8B-B14F-4D97-AF65-F5344CB8AC3E}">
        <p14:creationId xmlns:p14="http://schemas.microsoft.com/office/powerpoint/2010/main" val="56539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5</a:t>
            </a:fld>
            <a:endParaRPr lang="en-ZA"/>
          </a:p>
        </p:txBody>
      </p:sp>
    </p:spTree>
    <p:extLst>
      <p:ext uri="{BB962C8B-B14F-4D97-AF65-F5344CB8AC3E}">
        <p14:creationId xmlns:p14="http://schemas.microsoft.com/office/powerpoint/2010/main" val="2948345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50</a:t>
            </a:fld>
            <a:endParaRPr lang="en-ZA"/>
          </a:p>
        </p:txBody>
      </p:sp>
    </p:spTree>
    <p:extLst>
      <p:ext uri="{BB962C8B-B14F-4D97-AF65-F5344CB8AC3E}">
        <p14:creationId xmlns:p14="http://schemas.microsoft.com/office/powerpoint/2010/main" val="27718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A32E7B0-D1E5-424E-B109-FF2863DE4862}" type="slidenum">
              <a:rPr lang="en-ZA" smtClean="0"/>
              <a:t>51</a:t>
            </a:fld>
            <a:endParaRPr lang="en-ZA" dirty="0"/>
          </a:p>
        </p:txBody>
      </p:sp>
    </p:spTree>
    <p:extLst>
      <p:ext uri="{BB962C8B-B14F-4D97-AF65-F5344CB8AC3E}">
        <p14:creationId xmlns:p14="http://schemas.microsoft.com/office/powerpoint/2010/main" val="3581045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52</a:t>
            </a:fld>
            <a:endParaRPr lang="en-ZA"/>
          </a:p>
        </p:txBody>
      </p:sp>
    </p:spTree>
    <p:extLst>
      <p:ext uri="{BB962C8B-B14F-4D97-AF65-F5344CB8AC3E}">
        <p14:creationId xmlns:p14="http://schemas.microsoft.com/office/powerpoint/2010/main" val="3581071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53</a:t>
            </a:fld>
            <a:endParaRPr lang="en-ZA"/>
          </a:p>
        </p:txBody>
      </p:sp>
    </p:spTree>
    <p:extLst>
      <p:ext uri="{BB962C8B-B14F-4D97-AF65-F5344CB8AC3E}">
        <p14:creationId xmlns:p14="http://schemas.microsoft.com/office/powerpoint/2010/main" val="2558896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56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we would analyse total CoE. And we know that it is growing fast – typically at a rate higher than CPI. For the past few years NT capped growth in CoE budgets. Departments had to stay within the parameters set by NT and at the same time implement the negotiated wage agreement. So increasingly it becomes critical to better understand COE growth in more detail. </a:t>
            </a:r>
            <a:endParaRPr lang="en-ZA" dirty="0"/>
          </a:p>
        </p:txBody>
      </p:sp>
      <p:sp>
        <p:nvSpPr>
          <p:cNvPr id="4" name="Footer Placeholder 3"/>
          <p:cNvSpPr>
            <a:spLocks noGrp="1"/>
          </p:cNvSpPr>
          <p:nvPr>
            <p:ph type="ftr" sz="quarter" idx="4"/>
          </p:nvPr>
        </p:nvSpPr>
        <p:spPr/>
        <p:txBody>
          <a:bodyPr/>
          <a:lstStyle/>
          <a:p>
            <a:r>
              <a:rPr lang="en-GB" dirty="0"/>
              <a:t>Baseline Assessment and New Policy Costing Course</a:t>
            </a:r>
            <a:endParaRPr lang="en-US" dirty="0"/>
          </a:p>
        </p:txBody>
      </p:sp>
      <p:sp>
        <p:nvSpPr>
          <p:cNvPr id="5" name="Slide Number Placeholder 4"/>
          <p:cNvSpPr>
            <a:spLocks noGrp="1"/>
          </p:cNvSpPr>
          <p:nvPr>
            <p:ph type="sldNum" sz="quarter" idx="5"/>
          </p:nvPr>
        </p:nvSpPr>
        <p:spPr/>
        <p:txBody>
          <a:bodyPr/>
          <a:lstStyle/>
          <a:p>
            <a:fld id="{182C74F6-F1CC-44B7-824D-80930BA949DD}" type="slidenum">
              <a:rPr lang="en-US" smtClean="0"/>
              <a:t>6</a:t>
            </a:fld>
            <a:endParaRPr lang="en-US" dirty="0"/>
          </a:p>
        </p:txBody>
      </p:sp>
    </p:spTree>
    <p:extLst>
      <p:ext uri="{BB962C8B-B14F-4D97-AF65-F5344CB8AC3E}">
        <p14:creationId xmlns:p14="http://schemas.microsoft.com/office/powerpoint/2010/main" val="344736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7</a:t>
            </a:fld>
            <a:endParaRPr lang="en-ZA"/>
          </a:p>
        </p:txBody>
      </p:sp>
    </p:spTree>
    <p:extLst>
      <p:ext uri="{BB962C8B-B14F-4D97-AF65-F5344CB8AC3E}">
        <p14:creationId xmlns:p14="http://schemas.microsoft.com/office/powerpoint/2010/main" val="184296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8</a:t>
            </a:fld>
            <a:endParaRPr lang="en-ZA"/>
          </a:p>
        </p:txBody>
      </p:sp>
    </p:spTree>
    <p:extLst>
      <p:ext uri="{BB962C8B-B14F-4D97-AF65-F5344CB8AC3E}">
        <p14:creationId xmlns:p14="http://schemas.microsoft.com/office/powerpoint/2010/main" val="83433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A32E7B0-D1E5-424E-B109-FF2863DE4862}" type="slidenum">
              <a:rPr lang="en-ZA" smtClean="0"/>
              <a:t>9</a:t>
            </a:fld>
            <a:endParaRPr lang="en-ZA"/>
          </a:p>
        </p:txBody>
      </p:sp>
    </p:spTree>
    <p:extLst>
      <p:ext uri="{BB962C8B-B14F-4D97-AF65-F5344CB8AC3E}">
        <p14:creationId xmlns:p14="http://schemas.microsoft.com/office/powerpoint/2010/main" val="199985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265752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726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37568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328432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33693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28427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50011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1D55-E635-4C5B-8075-F8F92975161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33E8876-905D-49CE-8BDA-ABF14E2B2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C317DC6-D1FE-44A4-8F8D-16E894E46939}"/>
              </a:ext>
            </a:extLst>
          </p:cNvPr>
          <p:cNvSpPr>
            <a:spLocks noGrp="1"/>
          </p:cNvSpPr>
          <p:nvPr>
            <p:ph type="dt" sz="half" idx="10"/>
          </p:nvPr>
        </p:nvSpPr>
        <p:spPr/>
        <p:txBody>
          <a:bodyPr/>
          <a:lstStyle/>
          <a:p>
            <a:fld id="{C48D9A48-9DB7-40DB-B9AC-3118FA1AB331}" type="datetimeFigureOut">
              <a:rPr lang="en-ZA" smtClean="0"/>
              <a:t>2021/11/09</a:t>
            </a:fld>
            <a:endParaRPr lang="en-ZA" dirty="0"/>
          </a:p>
        </p:txBody>
      </p:sp>
      <p:sp>
        <p:nvSpPr>
          <p:cNvPr id="5" name="Footer Placeholder 4">
            <a:extLst>
              <a:ext uri="{FF2B5EF4-FFF2-40B4-BE49-F238E27FC236}">
                <a16:creationId xmlns:a16="http://schemas.microsoft.com/office/drawing/2014/main" id="{D4344329-22F1-4A52-9512-0C3649AECAA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70A707A-7165-4899-836A-A327C224AE1B}"/>
              </a:ext>
            </a:extLst>
          </p:cNvPr>
          <p:cNvSpPr>
            <a:spLocks noGrp="1"/>
          </p:cNvSpPr>
          <p:nvPr>
            <p:ph type="sldNum" sz="quarter" idx="12"/>
          </p:nvPr>
        </p:nvSpPr>
        <p:spPr/>
        <p:txBody>
          <a:bodyPr/>
          <a:lstStyle/>
          <a:p>
            <a:fld id="{B1A9DF45-B3F4-4749-8311-9FCCB7F217AE}" type="slidenum">
              <a:rPr lang="en-ZA" smtClean="0"/>
              <a:t>‹#›</a:t>
            </a:fld>
            <a:endParaRPr lang="en-ZA" dirty="0"/>
          </a:p>
        </p:txBody>
      </p:sp>
    </p:spTree>
    <p:extLst>
      <p:ext uri="{BB962C8B-B14F-4D97-AF65-F5344CB8AC3E}">
        <p14:creationId xmlns:p14="http://schemas.microsoft.com/office/powerpoint/2010/main" val="42066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C6E7-8D2E-43F5-8DF1-1AAE1851055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7D032F-FFF2-4D1F-AC2F-4FBD697B41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F8E43FD-048A-4F93-860D-E61984D9EC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FD76E94-6752-4E37-830F-739D45CF1AD5}"/>
              </a:ext>
            </a:extLst>
          </p:cNvPr>
          <p:cNvSpPr>
            <a:spLocks noGrp="1"/>
          </p:cNvSpPr>
          <p:nvPr>
            <p:ph type="dt" sz="half" idx="10"/>
          </p:nvPr>
        </p:nvSpPr>
        <p:spPr/>
        <p:txBody>
          <a:bodyPr/>
          <a:lstStyle/>
          <a:p>
            <a:fld id="{C48D9A48-9DB7-40DB-B9AC-3118FA1AB331}" type="datetimeFigureOut">
              <a:rPr lang="en-ZA" smtClean="0"/>
              <a:t>2021/11/09</a:t>
            </a:fld>
            <a:endParaRPr lang="en-ZA" dirty="0"/>
          </a:p>
        </p:txBody>
      </p:sp>
      <p:sp>
        <p:nvSpPr>
          <p:cNvPr id="6" name="Footer Placeholder 5">
            <a:extLst>
              <a:ext uri="{FF2B5EF4-FFF2-40B4-BE49-F238E27FC236}">
                <a16:creationId xmlns:a16="http://schemas.microsoft.com/office/drawing/2014/main" id="{3CB45483-8CBA-4785-8B43-5FB8BECD31D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DD9EE0F4-6389-497B-A917-636EBE758A9C}"/>
              </a:ext>
            </a:extLst>
          </p:cNvPr>
          <p:cNvSpPr>
            <a:spLocks noGrp="1"/>
          </p:cNvSpPr>
          <p:nvPr>
            <p:ph type="sldNum" sz="quarter" idx="12"/>
          </p:nvPr>
        </p:nvSpPr>
        <p:spPr/>
        <p:txBody>
          <a:bodyPr/>
          <a:lstStyle/>
          <a:p>
            <a:fld id="{B1A9DF45-B3F4-4749-8311-9FCCB7F217AE}" type="slidenum">
              <a:rPr lang="en-ZA" smtClean="0"/>
              <a:t>‹#›</a:t>
            </a:fld>
            <a:endParaRPr lang="en-ZA" dirty="0"/>
          </a:p>
        </p:txBody>
      </p:sp>
    </p:spTree>
    <p:extLst>
      <p:ext uri="{BB962C8B-B14F-4D97-AF65-F5344CB8AC3E}">
        <p14:creationId xmlns:p14="http://schemas.microsoft.com/office/powerpoint/2010/main" val="164696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59960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383165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pic>
        <p:nvPicPr>
          <p:cNvPr id="10" name="Picture 9" descr="POWERPOINT PRESENTATION5.jpg">
            <a:extLst>
              <a:ext uri="{FF2B5EF4-FFF2-40B4-BE49-F238E27FC236}">
                <a16:creationId xmlns:a16="http://schemas.microsoft.com/office/drawing/2014/main" id="{D4E78F05-97FA-43E7-B79E-AF62ACA30E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pic>
        <p:nvPicPr>
          <p:cNvPr id="12" name="Picture 11">
            <a:extLst>
              <a:ext uri="{FF2B5EF4-FFF2-40B4-BE49-F238E27FC236}">
                <a16:creationId xmlns:a16="http://schemas.microsoft.com/office/drawing/2014/main" id="{AE574EC3-8448-493B-A26A-8BD93A8B671B}"/>
              </a:ext>
            </a:extLst>
          </p:cNvPr>
          <p:cNvPicPr>
            <a:picLocks noChangeAspect="1"/>
          </p:cNvPicPr>
          <p:nvPr userDrawn="1"/>
        </p:nvPicPr>
        <p:blipFill>
          <a:blip r:embed="rId3"/>
          <a:stretch>
            <a:fillRect/>
          </a:stretch>
        </p:blipFill>
        <p:spPr>
          <a:xfrm>
            <a:off x="8204521" y="372046"/>
            <a:ext cx="3514887" cy="1119470"/>
          </a:xfrm>
          <a:prstGeom prst="rect">
            <a:avLst/>
          </a:prstGeom>
        </p:spPr>
      </p:pic>
      <p:pic>
        <p:nvPicPr>
          <p:cNvPr id="13" name="Picture 12">
            <a:extLst>
              <a:ext uri="{FF2B5EF4-FFF2-40B4-BE49-F238E27FC236}">
                <a16:creationId xmlns:a16="http://schemas.microsoft.com/office/drawing/2014/main" id="{6DDDC4EE-AAEC-4EBB-BA24-9A5693CB3148}"/>
              </a:ext>
            </a:extLst>
          </p:cNvPr>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Tree>
    <p:extLst>
      <p:ext uri="{BB962C8B-B14F-4D97-AF65-F5344CB8AC3E}">
        <p14:creationId xmlns:p14="http://schemas.microsoft.com/office/powerpoint/2010/main" val="3989337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971108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226094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327161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220204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865533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9821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30346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690782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1482817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204307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Sub-section divi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p:nvPicPr>
        <p:blipFill>
          <a:blip r:embed="rId3"/>
          <a:stretch>
            <a:fillRect/>
          </a:stretch>
        </p:blipFill>
        <p:spPr>
          <a:xfrm>
            <a:off x="8204521" y="372046"/>
            <a:ext cx="3514887" cy="1119470"/>
          </a:xfrm>
          <a:prstGeom prst="rect">
            <a:avLst/>
          </a:prstGeom>
        </p:spPr>
      </p:pic>
      <p:pic>
        <p:nvPicPr>
          <p:cNvPr id="10" name="Picture 9"/>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fld id="{B1A9DF45-B3F4-4749-8311-9FCCB7F217AE}" type="slidenum">
              <a:rPr lang="en-ZA" smtClean="0"/>
              <a:t>‹#›</a:t>
            </a:fld>
            <a:endParaRPr lang="en-ZA" dirty="0"/>
          </a:p>
        </p:txBody>
      </p:sp>
    </p:spTree>
    <p:extLst>
      <p:ext uri="{BB962C8B-B14F-4D97-AF65-F5344CB8AC3E}">
        <p14:creationId xmlns:p14="http://schemas.microsoft.com/office/powerpoint/2010/main" val="115384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540843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3176860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599071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4087211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458944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5460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F8D925A5-020F-4E89-A244-D8542CF5C0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pic>
        <p:nvPicPr>
          <p:cNvPr id="9" name="Picture 2">
            <a:extLst>
              <a:ext uri="{FF2B5EF4-FFF2-40B4-BE49-F238E27FC236}">
                <a16:creationId xmlns:a16="http://schemas.microsoft.com/office/drawing/2014/main" id="{BCD142DE-6E01-451F-9B14-94B1BA34AE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452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98575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Menti Code</a:t>
            </a:r>
          </a:p>
        </p:txBody>
      </p:sp>
    </p:spTree>
    <p:extLst>
      <p:ext uri="{BB962C8B-B14F-4D97-AF65-F5344CB8AC3E}">
        <p14:creationId xmlns:p14="http://schemas.microsoft.com/office/powerpoint/2010/main" val="23741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pic>
        <p:nvPicPr>
          <p:cNvPr id="9" name="Picture 8">
            <a:extLst>
              <a:ext uri="{FF2B5EF4-FFF2-40B4-BE49-F238E27FC236}">
                <a16:creationId xmlns:a16="http://schemas.microsoft.com/office/drawing/2014/main" id="{FAF274A0-DDF4-48ED-AC2C-1DC527CD73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pic>
        <p:nvPicPr>
          <p:cNvPr id="13" name="Picture 2">
            <a:extLst>
              <a:ext uri="{FF2B5EF4-FFF2-40B4-BE49-F238E27FC236}">
                <a16:creationId xmlns:a16="http://schemas.microsoft.com/office/drawing/2014/main" id="{0E184B7A-9E8E-412A-B0F5-D99E3E5C29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DAC85921-1122-4048-9891-36986FA60B50}"/>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15" name="Picture 14" descr="A close up of a logo&#10;&#10;Description automatically generated">
            <a:extLst>
              <a:ext uri="{FF2B5EF4-FFF2-40B4-BE49-F238E27FC236}">
                <a16:creationId xmlns:a16="http://schemas.microsoft.com/office/drawing/2014/main" id="{1F8EDE72-280B-486B-81D3-5425DED515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148442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B1A9DF45-B3F4-4749-8311-9FCCB7F217AE}" type="slidenum">
              <a:rPr lang="en-ZA" smtClean="0"/>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420369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2157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0" r:id="rId16"/>
    <p:sldLayoutId id="2147483681" r:id="rId17"/>
    <p:sldLayoutId id="2147483660" r:id="rId18"/>
    <p:sldLayoutId id="2147483661" r:id="rId19"/>
    <p:sldLayoutId id="2147483662" r:id="rId20"/>
  </p:sldLayoutIdLst>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1920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dpsa.gov.za/dpsa2g/r_documents.asp#annual_col_adj"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ctrTitle"/>
          </p:nvPr>
        </p:nvSpPr>
        <p:spPr/>
        <p:txBody>
          <a:bodyPr/>
          <a:lstStyle/>
          <a:p>
            <a:r>
              <a:rPr lang="en-GB" dirty="0"/>
              <a:t>PERSONNEL EXPENDITURE ANALYSIS</a:t>
            </a:r>
          </a:p>
        </p:txBody>
      </p:sp>
      <p:sp>
        <p:nvSpPr>
          <p:cNvPr id="4" name="Subtitle 3">
            <a:extLst>
              <a:ext uri="{FF2B5EF4-FFF2-40B4-BE49-F238E27FC236}">
                <a16:creationId xmlns:a16="http://schemas.microsoft.com/office/drawing/2014/main" id="{8C436C7F-95E5-42F7-A759-54CD48DAC347}"/>
              </a:ext>
            </a:extLst>
          </p:cNvPr>
          <p:cNvSpPr>
            <a:spLocks noGrp="1"/>
          </p:cNvSpPr>
          <p:nvPr>
            <p:ph type="subTitle" idx="1"/>
          </p:nvPr>
        </p:nvSpPr>
        <p:spPr/>
        <p:txBody>
          <a:bodyPr/>
          <a:lstStyle/>
          <a:p>
            <a:endParaRPr lang="en-ZA" dirty="0"/>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4294967295"/>
          </p:nvPr>
        </p:nvSpPr>
        <p:spPr>
          <a:xfrm>
            <a:off x="11701463" y="6477000"/>
            <a:ext cx="490537" cy="365125"/>
          </a:xfrm>
          <a:prstGeom prst="rect">
            <a:avLst/>
          </a:prstGeom>
        </p:spPr>
        <p:txBody>
          <a:bodyPr/>
          <a:lstStyle/>
          <a:p>
            <a:pPr defTabSz="483626"/>
            <a:fld id="{23690667-295C-4548-A8F3-2AF8F8044C02}" type="slidenum">
              <a:rPr lang="en-ZA" smtClean="0">
                <a:solidFill>
                  <a:prstClr val="white"/>
                </a:solidFill>
              </a:rPr>
              <a:pPr defTabSz="483626"/>
              <a:t>1</a:t>
            </a:fld>
            <a:endParaRPr lang="en-ZA" dirty="0">
              <a:solidFill>
                <a:prstClr val="white"/>
              </a:solidFill>
            </a:endParaRPr>
          </a:p>
        </p:txBody>
      </p:sp>
    </p:spTree>
    <p:extLst>
      <p:ext uri="{BB962C8B-B14F-4D97-AF65-F5344CB8AC3E}">
        <p14:creationId xmlns:p14="http://schemas.microsoft.com/office/powerpoint/2010/main" val="59273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4D5A64-79F5-48BA-8437-E325067CAB0C}"/>
              </a:ext>
            </a:extLst>
          </p:cNvPr>
          <p:cNvSpPr>
            <a:spLocks noGrp="1"/>
          </p:cNvSpPr>
          <p:nvPr>
            <p:ph idx="1"/>
          </p:nvPr>
        </p:nvSpPr>
        <p:spPr>
          <a:xfrm>
            <a:off x="2681056" y="701336"/>
            <a:ext cx="9158519" cy="5489913"/>
          </a:xfrm>
        </p:spPr>
        <p:txBody>
          <a:bodyPr>
            <a:normAutofit/>
          </a:bodyPr>
          <a:lstStyle/>
          <a:p>
            <a:r>
              <a:rPr lang="en-US" sz="2400" dirty="0">
                <a:effectLst/>
                <a:latin typeface="Arial" panose="020B0604020202020204" pitchFamily="34" charset="0"/>
                <a:ea typeface="Times New Roman" panose="02020603050405020304" pitchFamily="18" charset="0"/>
                <a:cs typeface="Arial" panose="020B0604020202020204" pitchFamily="34" charset="0"/>
              </a:rPr>
              <a:t>The Personnel and Salary System (PERSAL) data is the </a:t>
            </a:r>
            <a:r>
              <a:rPr lang="en-US" sz="2400" b="1" dirty="0">
                <a:effectLst/>
                <a:latin typeface="Arial" panose="020B0604020202020204" pitchFamily="34" charset="0"/>
                <a:ea typeface="Times New Roman" panose="02020603050405020304" pitchFamily="18" charset="0"/>
                <a:cs typeface="Arial" panose="020B0604020202020204" pitchFamily="34" charset="0"/>
              </a:rPr>
              <a:t>primary source</a:t>
            </a:r>
            <a:r>
              <a:rPr lang="en-US" sz="2400" dirty="0">
                <a:effectLst/>
                <a:latin typeface="Arial" panose="020B0604020202020204" pitchFamily="34" charset="0"/>
                <a:ea typeface="Times New Roman" panose="02020603050405020304" pitchFamily="18" charset="0"/>
                <a:cs typeface="Arial" panose="020B0604020202020204" pitchFamily="34" charset="0"/>
              </a:rPr>
              <a:t> for analysis of personnel trends and compensation expenditure. </a:t>
            </a:r>
          </a:p>
          <a:p>
            <a:r>
              <a:rPr lang="en-US" sz="2400" dirty="0">
                <a:effectLst/>
                <a:latin typeface="Arial" panose="020B0604020202020204" pitchFamily="34" charset="0"/>
                <a:ea typeface="Times New Roman" panose="02020603050405020304" pitchFamily="18" charset="0"/>
                <a:cs typeface="Arial" panose="020B0604020202020204" pitchFamily="34" charset="0"/>
              </a:rPr>
              <a:t>PERSAL was designed for personnel administration, but its properties and information value makes it a </a:t>
            </a:r>
            <a:r>
              <a:rPr lang="en-US" sz="2400" b="1" dirty="0">
                <a:effectLst/>
                <a:latin typeface="Arial" panose="020B0604020202020204" pitchFamily="34" charset="0"/>
                <a:ea typeface="Times New Roman" panose="02020603050405020304" pitchFamily="18" charset="0"/>
                <a:cs typeface="Arial" panose="020B0604020202020204" pitchFamily="34" charset="0"/>
              </a:rPr>
              <a:t>critical resource </a:t>
            </a:r>
            <a:r>
              <a:rPr lang="en-US" sz="2400" dirty="0">
                <a:effectLst/>
                <a:latin typeface="Arial" panose="020B0604020202020204" pitchFamily="34" charset="0"/>
                <a:ea typeface="Times New Roman" panose="02020603050405020304" pitchFamily="18" charset="0"/>
                <a:cs typeface="Arial" panose="020B0604020202020204" pitchFamily="34" charset="0"/>
              </a:rPr>
              <a:t>for strategic human resource analysis, planning and budgeting.</a:t>
            </a:r>
          </a:p>
          <a:p>
            <a:pPr algn="just">
              <a:lnSpc>
                <a:spcPct val="107000"/>
              </a:lnSpc>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PERSAL is </a:t>
            </a:r>
            <a:r>
              <a:rPr lang="en-US" sz="2400" dirty="0">
                <a:effectLst/>
                <a:latin typeface="Arial" panose="020B0604020202020204" pitchFamily="34" charset="0"/>
                <a:ea typeface="Times New Roman" panose="02020603050405020304" pitchFamily="18" charset="0"/>
                <a:cs typeface="Arial" panose="020B0604020202020204" pitchFamily="34" charset="0"/>
              </a:rPr>
              <a:t>used by </a:t>
            </a:r>
            <a:r>
              <a:rPr lang="en-US" sz="2400" b="1" dirty="0">
                <a:effectLst/>
                <a:latin typeface="Arial" panose="020B0604020202020204" pitchFamily="34" charset="0"/>
                <a:ea typeface="Times New Roman" panose="02020603050405020304" pitchFamily="18" charset="0"/>
                <a:cs typeface="Arial" panose="020B0604020202020204" pitchFamily="34" charset="0"/>
              </a:rPr>
              <a:t>all national and provincial</a:t>
            </a:r>
            <a:r>
              <a:rPr lang="en-US" sz="2400" dirty="0">
                <a:effectLst/>
                <a:latin typeface="Arial" panose="020B0604020202020204" pitchFamily="34" charset="0"/>
                <a:ea typeface="Times New Roman" panose="02020603050405020304" pitchFamily="18" charset="0"/>
                <a:cs typeface="Arial" panose="020B0604020202020204" pitchFamily="34" charset="0"/>
              </a:rPr>
              <a:t> government departments (excl. Defence). It </a:t>
            </a:r>
            <a:r>
              <a:rPr lang="en-US" sz="2400" dirty="0">
                <a:effectLst/>
                <a:latin typeface="Arial" panose="020B0604020202020204" pitchFamily="34" charset="0"/>
                <a:ea typeface="Calibri" panose="020F0502020204030204" pitchFamily="34" charset="0"/>
                <a:cs typeface="Arial" panose="020B0604020202020204" pitchFamily="34" charset="0"/>
              </a:rPr>
              <a:t>has been in </a:t>
            </a:r>
            <a:r>
              <a:rPr lang="en-US" sz="2400" dirty="0">
                <a:latin typeface="Arial" panose="020B0604020202020204" pitchFamily="34" charset="0"/>
                <a:cs typeface="Arial" panose="020B0604020202020204" pitchFamily="34" charset="0"/>
              </a:rPr>
              <a:t>operation</a:t>
            </a:r>
            <a:r>
              <a:rPr lang="en-US" sz="2400" dirty="0">
                <a:effectLst/>
                <a:latin typeface="Arial" panose="020B0604020202020204" pitchFamily="34" charset="0"/>
                <a:ea typeface="Calibri" panose="020F0502020204030204" pitchFamily="34" charset="0"/>
                <a:cs typeface="Arial" panose="020B0604020202020204" pitchFamily="34" charset="0"/>
              </a:rPr>
              <a:t> since 1990 and is the consolidation of twenty former non-standard systems. </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US" sz="2400" dirty="0">
                <a:latin typeface="Arial" panose="020B0604020202020204" pitchFamily="34" charset="0"/>
                <a:cs typeface="Arial" panose="020B0604020202020204" pitchFamily="34" charset="0"/>
              </a:rPr>
              <a:t>Various PERSAL reports are available at departmental level for the last three years on </a:t>
            </a:r>
            <a:r>
              <a:rPr lang="en-US" sz="2400" b="1" dirty="0">
                <a:latin typeface="Arial" panose="020B0604020202020204" pitchFamily="34" charset="0"/>
                <a:cs typeface="Arial" panose="020B0604020202020204" pitchFamily="34" charset="0"/>
              </a:rPr>
              <a:t>Vulindlela</a:t>
            </a:r>
            <a:r>
              <a:rPr lang="en-US"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6E94692-2DEB-4EBE-99DA-FAEE0B99728A}"/>
              </a:ext>
            </a:extLst>
          </p:cNvPr>
          <p:cNvSpPr>
            <a:spLocks noGrp="1"/>
          </p:cNvSpPr>
          <p:nvPr>
            <p:ph type="body" sz="quarter" idx="12"/>
          </p:nvPr>
        </p:nvSpPr>
        <p:spPr/>
        <p:txBody>
          <a:bodyPr/>
          <a:lstStyle/>
          <a:p>
            <a:r>
              <a:rPr lang="en-ZA" dirty="0"/>
              <a:t>PERSAL</a:t>
            </a:r>
          </a:p>
        </p:txBody>
      </p:sp>
    </p:spTree>
    <p:extLst>
      <p:ext uri="{BB962C8B-B14F-4D97-AF65-F5344CB8AC3E}">
        <p14:creationId xmlns:p14="http://schemas.microsoft.com/office/powerpoint/2010/main" val="193967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PERSAL is a big dataset</a:t>
            </a:r>
            <a:endParaRPr lang="en-ZA" sz="2400" dirty="0"/>
          </a:p>
        </p:txBody>
      </p:sp>
      <p:graphicFrame>
        <p:nvGraphicFramePr>
          <p:cNvPr id="4" name="Diagram 3"/>
          <p:cNvGraphicFramePr/>
          <p:nvPr/>
        </p:nvGraphicFramePr>
        <p:xfrm>
          <a:off x="1649185" y="881170"/>
          <a:ext cx="9703579" cy="520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35179" y="5155693"/>
            <a:ext cx="7131590" cy="461665"/>
          </a:xfrm>
          <a:prstGeom prst="rect">
            <a:avLst/>
          </a:prstGeom>
          <a:noFill/>
        </p:spPr>
        <p:txBody>
          <a:bodyPr wrap="square" rtlCol="0">
            <a:spAutoFit/>
          </a:bodyPr>
          <a:lstStyle/>
          <a:p>
            <a:pPr algn="ctr"/>
            <a:r>
              <a:rPr lang="en-ZA" sz="2400" b="1" dirty="0">
                <a:latin typeface="Arial" panose="020B0604020202020204" pitchFamily="34" charset="0"/>
                <a:cs typeface="Arial" panose="020B0604020202020204" pitchFamily="34" charset="0"/>
              </a:rPr>
              <a:t>Data available from 2006 to recent month</a:t>
            </a:r>
          </a:p>
        </p:txBody>
      </p:sp>
    </p:spTree>
    <p:extLst>
      <p:ext uri="{BB962C8B-B14F-4D97-AF65-F5344CB8AC3E}">
        <p14:creationId xmlns:p14="http://schemas.microsoft.com/office/powerpoint/2010/main" val="2947640884"/>
      </p:ext>
    </p:extLst>
  </p:cSld>
  <p:clrMapOvr>
    <a:masterClrMapping/>
  </p:clrMapOvr>
  <mc:AlternateContent xmlns:mc="http://schemas.openxmlformats.org/markup-compatibility/2006" xmlns:p14="http://schemas.microsoft.com/office/powerpoint/2010/main">
    <mc:Choice Requires="p14">
      <p:transition spd="slow" p14:dur="2000" advTm="65487"/>
    </mc:Choice>
    <mc:Fallback xmlns="">
      <p:transition spd="slow" advTm="6548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CB42CF89-661F-458B-B238-91B31A143819}"/>
              </a:ext>
            </a:extLst>
          </p:cNvPr>
          <p:cNvSpPr>
            <a:spLocks noGrp="1"/>
          </p:cNvSpPr>
          <p:nvPr>
            <p:ph idx="1"/>
          </p:nvPr>
        </p:nvSpPr>
        <p:spPr>
          <a:xfrm>
            <a:off x="2362886" y="701337"/>
            <a:ext cx="9638955" cy="5448276"/>
          </a:xfrm>
        </p:spPr>
        <p:txBody>
          <a:bodyPr/>
          <a:lstStyle/>
          <a:p>
            <a:pPr marL="0" indent="0">
              <a:buNone/>
            </a:pPr>
            <a:r>
              <a:rPr lang="en-US" sz="2000" b="1" dirty="0">
                <a:latin typeface="Arial" panose="020B0604020202020204" pitchFamily="34" charset="0"/>
                <a:cs typeface="Arial" panose="020B0604020202020204" pitchFamily="34" charset="0"/>
              </a:rPr>
              <a:t>Across the 5 PERSAL datasets there is information 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Demographics, identity, leave, medical, pension, service, qualification, appointment type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Sector, Departmental structure, Program structure, Organisational structure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Expenditure classification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Salary information </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Post information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Occupational structure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Events: Appointment, Progression, Termination</a:t>
            </a:r>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PERSAL</a:t>
            </a:r>
          </a:p>
          <a:p>
            <a:r>
              <a:rPr lang="en-ZA" dirty="0"/>
              <a:t>categories</a:t>
            </a:r>
          </a:p>
        </p:txBody>
      </p:sp>
    </p:spTree>
    <p:extLst>
      <p:ext uri="{BB962C8B-B14F-4D97-AF65-F5344CB8AC3E}">
        <p14:creationId xmlns:p14="http://schemas.microsoft.com/office/powerpoint/2010/main" val="3672916522"/>
      </p:ext>
    </p:extLst>
  </p:cSld>
  <p:clrMapOvr>
    <a:masterClrMapping/>
  </p:clrMapOvr>
  <mc:AlternateContent xmlns:mc="http://schemas.openxmlformats.org/markup-compatibility/2006" xmlns:p14="http://schemas.microsoft.com/office/powerpoint/2010/main">
    <mc:Choice Requires="p14">
      <p:transition spd="slow" p14:dur="2000" advTm="33148"/>
    </mc:Choice>
    <mc:Fallback xmlns="">
      <p:transition spd="slow" advTm="331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A2B9156-0388-42A4-A53F-6AF828C880EB}"/>
              </a:ext>
            </a:extLst>
          </p:cNvPr>
          <p:cNvGraphicFramePr>
            <a:graphicFrameLocks noGrp="1"/>
          </p:cNvGraphicFramePr>
          <p:nvPr>
            <p:extLst>
              <p:ext uri="{D42A27DB-BD31-4B8C-83A1-F6EECF244321}">
                <p14:modId xmlns:p14="http://schemas.microsoft.com/office/powerpoint/2010/main" val="1173298303"/>
              </p:ext>
            </p:extLst>
          </p:nvPr>
        </p:nvGraphicFramePr>
        <p:xfrm>
          <a:off x="101600" y="39782"/>
          <a:ext cx="11988800" cy="6778435"/>
        </p:xfrm>
        <a:graphic>
          <a:graphicData uri="http://schemas.openxmlformats.org/drawingml/2006/table">
            <a:tbl>
              <a:tblPr firstRow="1" bandRow="1">
                <a:tableStyleId>{5C22544A-7EE6-4342-B048-85BDC9FD1C3A}</a:tableStyleId>
              </a:tblPr>
              <a:tblGrid>
                <a:gridCol w="4473143">
                  <a:extLst>
                    <a:ext uri="{9D8B030D-6E8A-4147-A177-3AD203B41FA5}">
                      <a16:colId xmlns:a16="http://schemas.microsoft.com/office/drawing/2014/main" val="2581563960"/>
                    </a:ext>
                  </a:extLst>
                </a:gridCol>
                <a:gridCol w="7515657">
                  <a:extLst>
                    <a:ext uri="{9D8B030D-6E8A-4147-A177-3AD203B41FA5}">
                      <a16:colId xmlns:a16="http://schemas.microsoft.com/office/drawing/2014/main" val="1125255812"/>
                    </a:ext>
                  </a:extLst>
                </a:gridCol>
              </a:tblGrid>
              <a:tr h="391395">
                <a:tc>
                  <a:txBody>
                    <a:bodyPr/>
                    <a:lstStyle/>
                    <a:p>
                      <a:pPr algn="ctr"/>
                      <a:r>
                        <a:rPr lang="en-ZA" dirty="0">
                          <a:latin typeface="Arial" panose="020B0604020202020204" pitchFamily="34" charset="0"/>
                          <a:cs typeface="Arial" panose="020B0604020202020204" pitchFamily="34" charset="0"/>
                        </a:rPr>
                        <a:t>Variable</a:t>
                      </a:r>
                    </a:p>
                  </a:txBody>
                  <a:tcPr/>
                </a:tc>
                <a:tc>
                  <a:txBody>
                    <a:bodyPr/>
                    <a:lstStyle/>
                    <a:p>
                      <a:pPr algn="ctr"/>
                      <a:r>
                        <a:rPr lang="en-ZA"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2975159082"/>
                  </a:ext>
                </a:extLst>
              </a:tr>
              <a:tr h="656449">
                <a:tc>
                  <a:txBody>
                    <a:bodyPr/>
                    <a:lstStyle/>
                    <a:p>
                      <a:r>
                        <a:rPr lang="en-GB" sz="1600" b="1" dirty="0">
                          <a:latin typeface="Arial" panose="020B0604020202020204" pitchFamily="34" charset="0"/>
                          <a:cs typeface="Arial" panose="020B0604020202020204" pitchFamily="34" charset="0"/>
                        </a:rPr>
                        <a:t>Amount</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The total remuneration expenditure per person per year is calculated. The amount includes basic salary, pension, benefits and allowances which are part of compensation. Fields used to classify the expenditure include item (SCOA item) and allowance type.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72678"/>
                  </a:ext>
                </a:extLst>
              </a:tr>
              <a:tr h="389920">
                <a:tc>
                  <a:txBody>
                    <a:bodyPr/>
                    <a:lstStyle/>
                    <a:p>
                      <a:r>
                        <a:rPr lang="en-GB" sz="1600" b="1" dirty="0">
                          <a:latin typeface="Arial" panose="020B0604020202020204" pitchFamily="34" charset="0"/>
                          <a:cs typeface="Arial" panose="020B0604020202020204" pitchFamily="34" charset="0"/>
                        </a:rPr>
                        <a:t>Classification of remuneration expenditure</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Basic salary, pension, housing allowance, overtime – “allowance description” in PERSAL </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8752657"/>
                  </a:ext>
                </a:extLst>
              </a:tr>
              <a:tr h="656449">
                <a:tc>
                  <a:txBody>
                    <a:bodyPr/>
                    <a:lstStyle/>
                    <a:p>
                      <a:r>
                        <a:rPr lang="en-GB" sz="1600" b="1" dirty="0">
                          <a:latin typeface="Arial" panose="020B0604020202020204" pitchFamily="34" charset="0"/>
                          <a:cs typeface="Arial" panose="020B0604020202020204" pitchFamily="34" charset="0"/>
                        </a:rPr>
                        <a:t>Salary level </a:t>
                      </a:r>
                      <a:endParaRPr lang="en-ZA" sz="1600" b="1" dirty="0">
                        <a:latin typeface="Arial" panose="020B0604020202020204" pitchFamily="34" charset="0"/>
                        <a:cs typeface="Arial" panose="020B0604020202020204" pitchFamily="34" charset="0"/>
                      </a:endParaRPr>
                    </a:p>
                  </a:txBody>
                  <a:tcPr/>
                </a:tc>
                <a:tc>
                  <a:txBody>
                    <a:bodyPr/>
                    <a:lstStyle/>
                    <a:p>
                      <a:pPr marL="0" marR="0" lvl="0" indent="0" algn="l" defTabSz="483626"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All salaries are classified according to the public service non-OSD salary scale to arrive at a standardized salary level, ranging from 0 to 16. It seems that the value “0” is used to indicate a salary which is not on the salary scale. The notch associated with salary level 0 is variable, but tends to be low notches. </a:t>
                      </a:r>
                    </a:p>
                  </a:txBody>
                  <a:tcPr/>
                </a:tc>
                <a:extLst>
                  <a:ext uri="{0D108BD9-81ED-4DB2-BD59-A6C34878D82A}">
                    <a16:rowId xmlns:a16="http://schemas.microsoft.com/office/drawing/2014/main" val="2052871991"/>
                  </a:ext>
                </a:extLst>
              </a:tr>
              <a:tr h="468892">
                <a:tc>
                  <a:txBody>
                    <a:bodyPr/>
                    <a:lstStyle/>
                    <a:p>
                      <a:r>
                        <a:rPr lang="en-GB" sz="1600" b="1" dirty="0">
                          <a:latin typeface="Arial" panose="020B0604020202020204" pitchFamily="34" charset="0"/>
                          <a:cs typeface="Arial" panose="020B0604020202020204" pitchFamily="34" charset="0"/>
                        </a:rPr>
                        <a:t>Key scale table </a:t>
                      </a:r>
                      <a:endParaRPr lang="en-ZA" sz="1600" b="1" dirty="0">
                        <a:latin typeface="Arial" panose="020B0604020202020204" pitchFamily="34" charset="0"/>
                        <a:cs typeface="Arial" panose="020B0604020202020204" pitchFamily="34" charset="0"/>
                      </a:endParaRPr>
                    </a:p>
                  </a:txBody>
                  <a:tcPr/>
                </a:tc>
                <a:tc>
                  <a:txBody>
                    <a:bodyPr/>
                    <a:lstStyle/>
                    <a:p>
                      <a:pPr marL="0" marR="0" lvl="0" indent="0" algn="l" defTabSz="483626"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This indicates the salary scale and dispensation. This field is used to distinguish the different occupation specific dispensation (OSD) and other salary groups</a:t>
                      </a:r>
                    </a:p>
                  </a:txBody>
                  <a:tcPr/>
                </a:tc>
                <a:extLst>
                  <a:ext uri="{0D108BD9-81ED-4DB2-BD59-A6C34878D82A}">
                    <a16:rowId xmlns:a16="http://schemas.microsoft.com/office/drawing/2014/main" val="3798451460"/>
                  </a:ext>
                </a:extLst>
              </a:tr>
              <a:tr h="389920">
                <a:tc>
                  <a:txBody>
                    <a:bodyPr/>
                    <a:lstStyle/>
                    <a:p>
                      <a:r>
                        <a:rPr lang="en-GB" sz="1600" b="1" dirty="0">
                          <a:latin typeface="Arial" panose="020B0604020202020204" pitchFamily="34" charset="0"/>
                          <a:cs typeface="Arial" panose="020B0604020202020204" pitchFamily="34" charset="0"/>
                        </a:rPr>
                        <a:t>Notch</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Basic annual salary without benefits and allowances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8956048"/>
                  </a:ext>
                </a:extLst>
              </a:tr>
              <a:tr h="389920">
                <a:tc>
                  <a:txBody>
                    <a:bodyPr/>
                    <a:lstStyle/>
                    <a:p>
                      <a:r>
                        <a:rPr lang="en-GB" sz="1600" b="1" dirty="0">
                          <a:latin typeface="Arial" panose="020B0604020202020204" pitchFamily="34" charset="0"/>
                          <a:cs typeface="Arial" panose="020B0604020202020204" pitchFamily="34" charset="0"/>
                        </a:rPr>
                        <a:t>Province/Department/Programme</a:t>
                      </a:r>
                      <a:endParaRPr lang="en-ZA" sz="1600" b="1"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Description of which province, department or programme a payment is made in.</a:t>
                      </a:r>
                    </a:p>
                  </a:txBody>
                  <a:tcPr/>
                </a:tc>
                <a:extLst>
                  <a:ext uri="{0D108BD9-81ED-4DB2-BD59-A6C34878D82A}">
                    <a16:rowId xmlns:a16="http://schemas.microsoft.com/office/drawing/2014/main" val="1784077101"/>
                  </a:ext>
                </a:extLst>
              </a:tr>
              <a:tr h="389920">
                <a:tc>
                  <a:txBody>
                    <a:bodyPr/>
                    <a:lstStyle/>
                    <a:p>
                      <a:r>
                        <a:rPr lang="en-ZA" sz="1600" b="1" dirty="0">
                          <a:latin typeface="Arial" panose="020B0604020202020204" pitchFamily="34" charset="0"/>
                          <a:cs typeface="Arial" panose="020B0604020202020204" pitchFamily="34" charset="0"/>
                        </a:rPr>
                        <a:t>Nature of appointment </a:t>
                      </a:r>
                    </a:p>
                  </a:txBody>
                  <a:tcPr/>
                </a:tc>
                <a:tc>
                  <a:txBody>
                    <a:bodyPr/>
                    <a:lstStyle/>
                    <a:p>
                      <a:r>
                        <a:rPr lang="en-ZA" sz="1400" dirty="0">
                          <a:latin typeface="Arial" panose="020B0604020202020204" pitchFamily="34" charset="0"/>
                          <a:cs typeface="Arial" panose="020B0604020202020204" pitchFamily="34" charset="0"/>
                        </a:rPr>
                        <a:t>Description of how the individual is employed, i.e. permanent, contract or probation</a:t>
                      </a:r>
                    </a:p>
                  </a:txBody>
                  <a:tcPr/>
                </a:tc>
                <a:extLst>
                  <a:ext uri="{0D108BD9-81ED-4DB2-BD59-A6C34878D82A}">
                    <a16:rowId xmlns:a16="http://schemas.microsoft.com/office/drawing/2014/main" val="1062372569"/>
                  </a:ext>
                </a:extLst>
              </a:tr>
              <a:tr h="389920">
                <a:tc>
                  <a:txBody>
                    <a:bodyPr/>
                    <a:lstStyle/>
                    <a:p>
                      <a:r>
                        <a:rPr lang="en-ZA" sz="1600" b="1" dirty="0">
                          <a:latin typeface="Arial" panose="020B0604020202020204" pitchFamily="34" charset="0"/>
                          <a:cs typeface="Arial" panose="020B0604020202020204" pitchFamily="34" charset="0"/>
                        </a:rPr>
                        <a:t>Occupation</a:t>
                      </a:r>
                    </a:p>
                  </a:txBody>
                  <a:tcPr/>
                </a:tc>
                <a:tc>
                  <a:txBody>
                    <a:bodyPr/>
                    <a:lstStyle/>
                    <a:p>
                      <a:pPr algn="l" rtl="0" fontAlgn="ctr"/>
                      <a:r>
                        <a:rPr lang="en-ZA" sz="1400" b="0" i="0" u="none" strike="noStrike" dirty="0">
                          <a:solidFill>
                            <a:schemeClr val="tx1"/>
                          </a:solidFill>
                          <a:effectLst/>
                          <a:latin typeface="Arial" panose="020B0604020202020204" pitchFamily="34" charset="0"/>
                          <a:cs typeface="Arial" panose="020B0604020202020204" pitchFamily="34" charset="0"/>
                        </a:rPr>
                        <a:t>Provide details of occupation of the posts, i.e. professional, managers, engineers, medical specialists etc.</a:t>
                      </a:r>
                    </a:p>
                  </a:txBody>
                  <a:tcPr/>
                </a:tc>
                <a:extLst>
                  <a:ext uri="{0D108BD9-81ED-4DB2-BD59-A6C34878D82A}">
                    <a16:rowId xmlns:a16="http://schemas.microsoft.com/office/drawing/2014/main" val="646401143"/>
                  </a:ext>
                </a:extLst>
              </a:tr>
              <a:tr h="389920">
                <a:tc>
                  <a:txBody>
                    <a:bodyPr/>
                    <a:lstStyle/>
                    <a:p>
                      <a:r>
                        <a:rPr lang="en-GB" sz="1600" b="1" dirty="0">
                          <a:latin typeface="Arial" panose="020B0604020202020204" pitchFamily="34" charset="0"/>
                          <a:cs typeface="Arial" panose="020B0604020202020204" pitchFamily="34" charset="0"/>
                        </a:rPr>
                        <a:t>Age/Years of service </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Either in number of years or grouped in 5 or 10 year intervals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141690"/>
                  </a:ext>
                </a:extLst>
              </a:tr>
              <a:tr h="389920">
                <a:tc>
                  <a:txBody>
                    <a:bodyPr/>
                    <a:lstStyle/>
                    <a:p>
                      <a:r>
                        <a:rPr lang="en-GB" sz="1600" b="1" dirty="0">
                          <a:latin typeface="Arial" panose="020B0604020202020204" pitchFamily="34" charset="0"/>
                          <a:cs typeface="Arial" panose="020B0604020202020204" pitchFamily="34" charset="0"/>
                        </a:rPr>
                        <a:t>Persal Number</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The unique identifier used to link a person’s personal details to expenditure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732038"/>
                  </a:ext>
                </a:extLst>
              </a:tr>
              <a:tr h="389920">
                <a:tc>
                  <a:txBody>
                    <a:bodyPr/>
                    <a:lstStyle/>
                    <a:p>
                      <a:r>
                        <a:rPr lang="en-GB" sz="1600" b="1" dirty="0">
                          <a:latin typeface="Arial" panose="020B0604020202020204" pitchFamily="34" charset="0"/>
                          <a:cs typeface="Arial" panose="020B0604020202020204" pitchFamily="34" charset="0"/>
                        </a:rPr>
                        <a:t>Financial year </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The data is summarised per person per year. Some analysis may also require the month</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4175118"/>
                  </a:ext>
                </a:extLst>
              </a:tr>
              <a:tr h="656449">
                <a:tc>
                  <a:txBody>
                    <a:bodyPr/>
                    <a:lstStyle/>
                    <a:p>
                      <a:r>
                        <a:rPr lang="en-GB" sz="1600" b="1" dirty="0">
                          <a:latin typeface="Arial" panose="020B0604020202020204" pitchFamily="34" charset="0"/>
                          <a:cs typeface="Arial" panose="020B0604020202020204" pitchFamily="34" charset="0"/>
                        </a:rPr>
                        <a:t>Full-time-equivalent (FTE) </a:t>
                      </a:r>
                      <a:endParaRPr lang="en-ZA" sz="16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Personnel headcount for the full financial year. A person who were paid for 12 months is 1 FTE, while a person who were paid for only 6 months is half a FTE. This number takes personnel numbers for all the months into consideration and is much more stable than a headcount derived from only one month.</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9126353"/>
                  </a:ext>
                </a:extLst>
              </a:tr>
            </a:tbl>
          </a:graphicData>
        </a:graphic>
      </p:graphicFrame>
    </p:spTree>
    <p:extLst>
      <p:ext uri="{BB962C8B-B14F-4D97-AF65-F5344CB8AC3E}">
        <p14:creationId xmlns:p14="http://schemas.microsoft.com/office/powerpoint/2010/main" val="118690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0BDCD2-793F-49E1-BEBE-AB075F92F6BD}"/>
              </a:ext>
            </a:extLst>
          </p:cNvPr>
          <p:cNvGraphicFramePr>
            <a:graphicFrameLocks noGrp="1"/>
          </p:cNvGraphicFramePr>
          <p:nvPr>
            <p:ph idx="1"/>
            <p:extLst>
              <p:ext uri="{D42A27DB-BD31-4B8C-83A1-F6EECF244321}">
                <p14:modId xmlns:p14="http://schemas.microsoft.com/office/powerpoint/2010/main" val="2506243560"/>
              </p:ext>
            </p:extLst>
          </p:nvPr>
        </p:nvGraphicFramePr>
        <p:xfrm>
          <a:off x="2628251" y="413266"/>
          <a:ext cx="8978900" cy="5653525"/>
        </p:xfrm>
        <a:graphic>
          <a:graphicData uri="http://schemas.openxmlformats.org/drawingml/2006/table">
            <a:tbl>
              <a:tblPr firstRow="1" firstCol="1" bandRow="1">
                <a:tableStyleId>{5C22544A-7EE6-4342-B048-85BDC9FD1C3A}</a:tableStyleId>
              </a:tblPr>
              <a:tblGrid>
                <a:gridCol w="1564014">
                  <a:extLst>
                    <a:ext uri="{9D8B030D-6E8A-4147-A177-3AD203B41FA5}">
                      <a16:colId xmlns:a16="http://schemas.microsoft.com/office/drawing/2014/main" val="2618291756"/>
                    </a:ext>
                  </a:extLst>
                </a:gridCol>
                <a:gridCol w="827039">
                  <a:extLst>
                    <a:ext uri="{9D8B030D-6E8A-4147-A177-3AD203B41FA5}">
                      <a16:colId xmlns:a16="http://schemas.microsoft.com/office/drawing/2014/main" val="1200375751"/>
                    </a:ext>
                  </a:extLst>
                </a:gridCol>
                <a:gridCol w="2413930">
                  <a:extLst>
                    <a:ext uri="{9D8B030D-6E8A-4147-A177-3AD203B41FA5}">
                      <a16:colId xmlns:a16="http://schemas.microsoft.com/office/drawing/2014/main" val="1252526787"/>
                    </a:ext>
                  </a:extLst>
                </a:gridCol>
                <a:gridCol w="1056270">
                  <a:extLst>
                    <a:ext uri="{9D8B030D-6E8A-4147-A177-3AD203B41FA5}">
                      <a16:colId xmlns:a16="http://schemas.microsoft.com/office/drawing/2014/main" val="3498710769"/>
                    </a:ext>
                  </a:extLst>
                </a:gridCol>
                <a:gridCol w="1675978">
                  <a:extLst>
                    <a:ext uri="{9D8B030D-6E8A-4147-A177-3AD203B41FA5}">
                      <a16:colId xmlns:a16="http://schemas.microsoft.com/office/drawing/2014/main" val="2704351023"/>
                    </a:ext>
                  </a:extLst>
                </a:gridCol>
                <a:gridCol w="1441669">
                  <a:extLst>
                    <a:ext uri="{9D8B030D-6E8A-4147-A177-3AD203B41FA5}">
                      <a16:colId xmlns:a16="http://schemas.microsoft.com/office/drawing/2014/main" val="3136451117"/>
                    </a:ext>
                  </a:extLst>
                </a:gridCol>
              </a:tblGrid>
              <a:tr h="524701">
                <a:tc rowSpan="3">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Salary level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3">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Notch number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Salary scale for public-service non-OSD 2018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45076168"/>
                  </a:ext>
                </a:extLst>
              </a:tr>
              <a:tr h="266856">
                <a:tc vMerge="1">
                  <a:txBody>
                    <a:bodyPr/>
                    <a:lstStyle/>
                    <a:p>
                      <a:endParaRPr lang="en-ZA"/>
                    </a:p>
                  </a:txBody>
                  <a:tcPr/>
                </a:tc>
                <a:tc vMerge="1">
                  <a:txBody>
                    <a:bodyPr/>
                    <a:lstStyle/>
                    <a:p>
                      <a:endParaRPr lang="en-ZA"/>
                    </a:p>
                  </a:txBody>
                  <a:tcPr/>
                </a:tc>
                <a:tc rowSpan="2">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Full-time notch</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r>
                        <a:rPr lang="en-US" sz="1100" dirty="0">
                          <a:effectLst/>
                          <a:latin typeface="Arial" panose="020B0604020202020204" pitchFamily="34" charset="0"/>
                          <a:cs typeface="Arial" panose="020B0604020202020204" pitchFamily="34" charset="0"/>
                        </a:rPr>
                        <a:t>Part-time notch</a:t>
                      </a:r>
                      <a:endParaRPr lang="en-ZA" dirty="0">
                        <a:latin typeface="Arial" panose="020B060402020202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13177674"/>
                  </a:ext>
                </a:extLst>
              </a:tr>
              <a:tr h="21422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US" sz="1100" dirty="0">
                          <a:effectLst/>
                          <a:latin typeface="Arial" panose="020B0604020202020204" pitchFamily="34" charset="0"/>
                          <a:cs typeface="Arial" panose="020B0604020202020204" pitchFamily="34" charset="0"/>
                        </a:rPr>
                        <a:t>6/8th</a:t>
                      </a:r>
                      <a:endParaRPr lang="en-ZA" dirty="0">
                        <a:latin typeface="Arial" panose="020B0604020202020204" pitchFamily="34" charset="0"/>
                        <a:cs typeface="Arial" panose="020B0604020202020204" pitchFamily="34" charset="0"/>
                      </a:endParaRPr>
                    </a:p>
                  </a:txBody>
                  <a:tcPr marL="68580" marR="68580" marT="0" marB="0" anchor="b"/>
                </a:tc>
                <a:tc>
                  <a:txBody>
                    <a:bodyPr/>
                    <a:lstStyle/>
                    <a:p>
                      <a:pPr algn="ctr"/>
                      <a:r>
                        <a:rPr lang="en-US" sz="1100" dirty="0">
                          <a:effectLst/>
                          <a:latin typeface="Arial" panose="020B0604020202020204" pitchFamily="34" charset="0"/>
                          <a:cs typeface="Arial" panose="020B0604020202020204" pitchFamily="34" charset="0"/>
                        </a:rPr>
                        <a:t>5/8th</a:t>
                      </a:r>
                      <a:endParaRPr lang="en-ZA" dirty="0">
                        <a:latin typeface="Arial" panose="020B0604020202020204" pitchFamily="34" charset="0"/>
                        <a:cs typeface="Arial" panose="020B0604020202020204" pitchFamily="34" charset="0"/>
                      </a:endParaRPr>
                    </a:p>
                  </a:txBody>
                  <a:tcPr marL="68580" marR="68580" marT="0" marB="0" anchor="b"/>
                </a:tc>
                <a:tc>
                  <a:txBody>
                    <a:bodyPr/>
                    <a:lstStyle/>
                    <a:p>
                      <a:pPr algn="ctr"/>
                      <a:r>
                        <a:rPr lang="en-US" sz="1100" dirty="0">
                          <a:effectLst/>
                          <a:latin typeface="Arial" panose="020B0604020202020204" pitchFamily="34" charset="0"/>
                          <a:cs typeface="Arial" panose="020B0604020202020204" pitchFamily="34" charset="0"/>
                        </a:rPr>
                        <a:t>3/8th</a:t>
                      </a:r>
                      <a:endParaRPr lang="en-ZA" dirty="0">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91920341"/>
                  </a:ext>
                </a:extLst>
              </a:tr>
              <a:tr h="244618">
                <a:tc rowSpan="5">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89 631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67 224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56 019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33 612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7340346"/>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90 963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68 223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56 853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34 110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3243506"/>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92 340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69 255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57 714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34 629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5084366"/>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93 714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70 287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58 572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35 142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0741155"/>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95 127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71 346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59 454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35 673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8434353"/>
                  </a:ext>
                </a:extLst>
              </a:tr>
              <a:tr h="244618">
                <a:tc rowSpan="12">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96 549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72 411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60 342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36 207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9700199"/>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98 007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73 506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61 254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36 753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4068466"/>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99 471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74 604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62 169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37 302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0670945"/>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100 965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75 723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63 102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37 863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8644780"/>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102 483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76 863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64 053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38 430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2503709"/>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104 016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78 012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65 010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39 006</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0707277"/>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105 579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79 185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65 988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39 591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37739135"/>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107 157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80 367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66 972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40 185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1885798"/>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108 771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81 579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67 983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40 788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7472857"/>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110 403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82 803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69 003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41 400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3073931"/>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112 059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84 045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70 038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42 021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985881"/>
                  </a:ext>
                </a:extLst>
              </a:tr>
              <a:tr h="244618">
                <a:tc vMerge="1">
                  <a:txBody>
                    <a:bodyPr/>
                    <a:lstStyle/>
                    <a:p>
                      <a:endParaRPr lang="en-ZA"/>
                    </a:p>
                  </a:txBody>
                  <a:tcPr/>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113 730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85 299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71 082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42 648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6043725"/>
                  </a:ext>
                </a:extLst>
              </a:tr>
              <a:tr h="244618">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115 437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86 577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72 147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100" dirty="0">
                          <a:effectLst/>
                          <a:latin typeface="Arial" panose="020B0604020202020204" pitchFamily="34" charset="0"/>
                          <a:cs typeface="Arial" panose="020B0604020202020204" pitchFamily="34" charset="0"/>
                        </a:rPr>
                        <a:t>43 290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2264200"/>
                  </a:ext>
                </a:extLst>
              </a:tr>
              <a:tr h="244618">
                <a:tc>
                  <a:txBody>
                    <a:bodyPr/>
                    <a:lstStyle/>
                    <a:p>
                      <a:pPr algn="just">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ZA" sz="1100" dirty="0">
                          <a:effectLst/>
                          <a:latin typeface="Arial" panose="020B0604020202020204" pitchFamily="34" charset="0"/>
                          <a:ea typeface="Calibri" panose="020F0502020204030204" pitchFamily="34" charset="0"/>
                          <a:cs typeface="Arial" panose="020B0604020202020204" pitchFamily="34" charset="0"/>
                        </a:rPr>
                        <a:t>Etc.</a:t>
                      </a:r>
                    </a:p>
                  </a:txBody>
                  <a:tcPr marL="68580" marR="68580" marT="0" marB="0"/>
                </a:tc>
                <a:tc>
                  <a:txBody>
                    <a:bodyPr/>
                    <a:lstStyle/>
                    <a:p>
                      <a:pPr algn="ct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6780006"/>
                  </a:ext>
                </a:extLst>
              </a:tr>
            </a:tbl>
          </a:graphicData>
        </a:graphic>
      </p:graphicFrame>
      <p:sp>
        <p:nvSpPr>
          <p:cNvPr id="6" name="Text Placeholder 5">
            <a:extLst>
              <a:ext uri="{FF2B5EF4-FFF2-40B4-BE49-F238E27FC236}">
                <a16:creationId xmlns:a16="http://schemas.microsoft.com/office/drawing/2014/main" id="{04F1D713-B5BB-4E59-AD22-D6880BC76A5B}"/>
              </a:ext>
            </a:extLst>
          </p:cNvPr>
          <p:cNvSpPr>
            <a:spLocks noGrp="1"/>
          </p:cNvSpPr>
          <p:nvPr>
            <p:ph type="body" sz="quarter" idx="12"/>
          </p:nvPr>
        </p:nvSpPr>
        <p:spPr>
          <a:xfrm>
            <a:off x="99518" y="498191"/>
            <a:ext cx="2455145" cy="3215970"/>
          </a:xfrm>
        </p:spPr>
        <p:txBody>
          <a:bodyPr/>
          <a:lstStyle/>
          <a:p>
            <a:r>
              <a:rPr lang="en-GB" dirty="0"/>
              <a:t>Example of Salary Scale</a:t>
            </a:r>
            <a:endParaRPr lang="en-ZA" dirty="0"/>
          </a:p>
        </p:txBody>
      </p:sp>
      <p:sp>
        <p:nvSpPr>
          <p:cNvPr id="5" name="Rectangle 1">
            <a:extLst>
              <a:ext uri="{FF2B5EF4-FFF2-40B4-BE49-F238E27FC236}">
                <a16:creationId xmlns:a16="http://schemas.microsoft.com/office/drawing/2014/main" id="{D9B81E2E-A06B-46F0-A682-6D6370968319}"/>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Oval 1">
            <a:extLst>
              <a:ext uri="{FF2B5EF4-FFF2-40B4-BE49-F238E27FC236}">
                <a16:creationId xmlns:a16="http://schemas.microsoft.com/office/drawing/2014/main" id="{A327BF3B-E306-4C9A-8E4D-C89EFF68600F}"/>
              </a:ext>
            </a:extLst>
          </p:cNvPr>
          <p:cNvSpPr/>
          <p:nvPr/>
        </p:nvSpPr>
        <p:spPr>
          <a:xfrm>
            <a:off x="2590798" y="326422"/>
            <a:ext cx="1017495" cy="343539"/>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7" name="Oval 6">
            <a:extLst>
              <a:ext uri="{FF2B5EF4-FFF2-40B4-BE49-F238E27FC236}">
                <a16:creationId xmlns:a16="http://schemas.microsoft.com/office/drawing/2014/main" id="{C27C5EA6-49FD-412E-8559-D83DC06EEB34}"/>
              </a:ext>
            </a:extLst>
          </p:cNvPr>
          <p:cNvSpPr/>
          <p:nvPr/>
        </p:nvSpPr>
        <p:spPr>
          <a:xfrm>
            <a:off x="4934929" y="846467"/>
            <a:ext cx="1253436" cy="343539"/>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Oval 7">
            <a:extLst>
              <a:ext uri="{FF2B5EF4-FFF2-40B4-BE49-F238E27FC236}">
                <a16:creationId xmlns:a16="http://schemas.microsoft.com/office/drawing/2014/main" id="{1F58A743-84AB-4D5E-B0E2-E82CE3596DD0}"/>
              </a:ext>
            </a:extLst>
          </p:cNvPr>
          <p:cNvSpPr/>
          <p:nvPr/>
        </p:nvSpPr>
        <p:spPr>
          <a:xfrm>
            <a:off x="6095999" y="254524"/>
            <a:ext cx="2210255" cy="536685"/>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0F71DF9C-8FC4-41D4-88F7-3A85F70E7231}"/>
              </a:ext>
            </a:extLst>
          </p:cNvPr>
          <p:cNvSpPr txBox="1"/>
          <p:nvPr/>
        </p:nvSpPr>
        <p:spPr>
          <a:xfrm>
            <a:off x="2628251" y="6193410"/>
            <a:ext cx="4828351" cy="369332"/>
          </a:xfrm>
          <a:prstGeom prst="rect">
            <a:avLst/>
          </a:prstGeom>
          <a:noFill/>
        </p:spPr>
        <p:txBody>
          <a:bodyPr wrap="square" rtlCol="0">
            <a:spAutoFit/>
          </a:bodyPr>
          <a:lstStyle/>
          <a:p>
            <a:r>
              <a:rPr lang="en-ZA" dirty="0"/>
              <a:t>Notch progression and Promotion</a:t>
            </a:r>
          </a:p>
        </p:txBody>
      </p:sp>
    </p:spTree>
    <p:extLst>
      <p:ext uri="{BB962C8B-B14F-4D97-AF65-F5344CB8AC3E}">
        <p14:creationId xmlns:p14="http://schemas.microsoft.com/office/powerpoint/2010/main" val="208929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E3D08-E8BD-47F8-B513-7C52B714BDA0}"/>
              </a:ext>
            </a:extLst>
          </p:cNvPr>
          <p:cNvSpPr>
            <a:spLocks noGrp="1"/>
          </p:cNvSpPr>
          <p:nvPr>
            <p:ph idx="1"/>
          </p:nvPr>
        </p:nvSpPr>
        <p:spPr>
          <a:xfrm>
            <a:off x="3139151" y="228286"/>
            <a:ext cx="8740087" cy="6401427"/>
          </a:xfrm>
        </p:spPr>
        <p:txBody>
          <a:bodyPr vert="horz" lIns="91440" tIns="45720" rIns="91440" bIns="45720" rtlCol="0" anchor="t">
            <a:noAutofit/>
          </a:bodyPr>
          <a:lstStyle/>
          <a:p>
            <a:pPr marL="362585" indent="-362585"/>
            <a:r>
              <a:rPr lang="en-ZA" dirty="0"/>
              <a:t>Explain data model vs spreadsheet approach</a:t>
            </a:r>
            <a:endParaRPr lang="en-US" dirty="0"/>
          </a:p>
          <a:p>
            <a:pPr marL="362585" indent="-362585"/>
            <a:r>
              <a:rPr lang="en-ZA" i="1" dirty="0"/>
              <a:t>Create pivot table </a:t>
            </a:r>
            <a:r>
              <a:rPr lang="en-ZA" dirty="0"/>
              <a:t>– rows, columns, filters, value, sorting rows / columns, conditional formatting, change layout, report format</a:t>
            </a:r>
          </a:p>
          <a:p>
            <a:pPr marL="362585" indent="-362585"/>
            <a:r>
              <a:rPr lang="en-ZA" dirty="0"/>
              <a:t>Key fields necessary to explore salary growth:</a:t>
            </a:r>
          </a:p>
          <a:p>
            <a:pPr marL="760095" lvl="1" indent="-362585"/>
            <a:r>
              <a:rPr lang="en-ZA" dirty="0"/>
              <a:t>CoE (amount), real CoE (2020 Rand value) </a:t>
            </a:r>
            <a:endParaRPr lang="en-ZA" dirty="0">
              <a:highlight>
                <a:srgbClr val="FFFF00"/>
              </a:highlight>
            </a:endParaRPr>
          </a:p>
          <a:p>
            <a:pPr marL="760095" lvl="1" indent="-362585"/>
            <a:r>
              <a:rPr lang="en-ZA" dirty="0"/>
              <a:t>FTE </a:t>
            </a:r>
          </a:p>
          <a:p>
            <a:pPr marL="760095" lvl="1" indent="-362585"/>
            <a:r>
              <a:rPr lang="en-ZA" dirty="0"/>
              <a:t>key scale </a:t>
            </a:r>
          </a:p>
          <a:p>
            <a:pPr marL="760095" lvl="1" indent="-362585"/>
            <a:r>
              <a:rPr lang="en-ZA" dirty="0"/>
              <a:t>salary level </a:t>
            </a:r>
          </a:p>
          <a:p>
            <a:pPr marL="760095" lvl="1" indent="-362585"/>
            <a:r>
              <a:rPr lang="en-ZA" dirty="0"/>
              <a:t>description (department) and programme levels</a:t>
            </a:r>
          </a:p>
          <a:p>
            <a:pPr marL="362585" indent="-362585"/>
            <a:r>
              <a:rPr lang="en-ZA" dirty="0"/>
              <a:t>Calculate average salary, year-on-year growth, CAGR, growth over time period</a:t>
            </a:r>
          </a:p>
          <a:p>
            <a:pPr marL="0" indent="0">
              <a:buNone/>
            </a:pPr>
            <a:endParaRPr lang="en-ZA" dirty="0"/>
          </a:p>
        </p:txBody>
      </p:sp>
      <p:sp>
        <p:nvSpPr>
          <p:cNvPr id="3" name="Text Placeholder 2">
            <a:extLst>
              <a:ext uri="{FF2B5EF4-FFF2-40B4-BE49-F238E27FC236}">
                <a16:creationId xmlns:a16="http://schemas.microsoft.com/office/drawing/2014/main" id="{7066D9DB-F9FE-4C13-941D-B3459F30E0D7}"/>
              </a:ext>
            </a:extLst>
          </p:cNvPr>
          <p:cNvSpPr>
            <a:spLocks noGrp="1"/>
          </p:cNvSpPr>
          <p:nvPr>
            <p:ph type="body" sz="quarter" idx="12"/>
          </p:nvPr>
        </p:nvSpPr>
        <p:spPr>
          <a:xfrm>
            <a:off x="238196" y="331881"/>
            <a:ext cx="2800567" cy="2973881"/>
          </a:xfrm>
        </p:spPr>
        <p:txBody>
          <a:bodyPr/>
          <a:lstStyle/>
          <a:p>
            <a:pPr algn="l"/>
            <a:r>
              <a:rPr lang="en-ZA" dirty="0"/>
              <a:t>CoE and PERSAL Basics Demo 1</a:t>
            </a:r>
          </a:p>
        </p:txBody>
      </p:sp>
    </p:spTree>
    <p:extLst>
      <p:ext uri="{BB962C8B-B14F-4D97-AF65-F5344CB8AC3E}">
        <p14:creationId xmlns:p14="http://schemas.microsoft.com/office/powerpoint/2010/main" val="25953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0638D-4116-4795-9583-44BF0400773A}"/>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GB" dirty="0"/>
              <a:t>1.	Which OSD group had the highest average salary? </a:t>
            </a:r>
          </a:p>
          <a:p>
            <a:pPr marL="1289685" lvl="2" indent="-514350">
              <a:buAutoNum type="arabicPeriod"/>
            </a:pPr>
            <a:r>
              <a:rPr lang="en-GB" dirty="0"/>
              <a:t>List the total CoE in the Health department per OSD group (key scale) for 2020/21, together with the personnel numbers (FTE). </a:t>
            </a:r>
          </a:p>
          <a:p>
            <a:pPr marL="1289685" lvl="2" indent="-514350">
              <a:buAutoNum type="arabicPeriod"/>
            </a:pPr>
            <a:r>
              <a:rPr lang="en-GB" dirty="0"/>
              <a:t>Calculate the average salary per salary scale. </a:t>
            </a:r>
          </a:p>
          <a:p>
            <a:pPr marL="0" indent="0">
              <a:buNone/>
            </a:pPr>
            <a:r>
              <a:rPr lang="en-GB" dirty="0"/>
              <a:t>2.	Determine the real average salary growth between 2010 and 2020 for Health 	(Year-on-year, total and CAGR) and interpret the results.</a:t>
            </a:r>
          </a:p>
          <a:p>
            <a:pPr marL="0" indent="0">
              <a:buNone/>
            </a:pPr>
            <a:r>
              <a:rPr lang="en-GB" dirty="0"/>
              <a:t>3. 	For the WC (all departments combined) group the salary levels 1 to 4, 5 to 8, 	9 to12, and 13 to 16. Show a table with total remuneration (CoE), FTE and 	average 	salary for 2015 and 2020. Highlight the top salary level groups ito FTE 	growth and average salary growth (CAGR).</a:t>
            </a:r>
          </a:p>
          <a:p>
            <a:pPr marL="0" indent="0">
              <a:buNone/>
            </a:pPr>
            <a:endParaRPr lang="en-GB" dirty="0"/>
          </a:p>
          <a:p>
            <a:pPr marL="0" indent="0">
              <a:buNone/>
            </a:pPr>
            <a:r>
              <a:rPr lang="en-GB" b="1" dirty="0"/>
              <a:t>Additional:</a:t>
            </a:r>
          </a:p>
          <a:p>
            <a:pPr marL="0" indent="0">
              <a:buNone/>
            </a:pPr>
            <a:r>
              <a:rPr lang="en-GB" dirty="0"/>
              <a:t>4.	Create a table and graph showing the top 5 OSD groups composition (% 	personnel) for 2010, 2015 and 2020. Were there any notable changes in the 	composition?</a:t>
            </a:r>
          </a:p>
          <a:p>
            <a:pPr marL="0" indent="0">
              <a:buNone/>
            </a:pPr>
            <a:r>
              <a:rPr lang="en-GB" dirty="0"/>
              <a:t>5.	Determine which programme had the highest growth in personnel expenditure 	between 2019/20 and 2020/21 in absolute rand terms and in percentage terms. 	Which proportion of the growth was for personnel and which for salary?</a:t>
            </a:r>
          </a:p>
          <a:p>
            <a:pPr marL="0" indent="0">
              <a:buNone/>
            </a:pPr>
            <a:r>
              <a:rPr lang="en-GB" dirty="0"/>
              <a:t>6.	Determine the programme in the Western Cape with the highest growth in 	average salary between 2019/20 and 2020/21.</a:t>
            </a:r>
          </a:p>
          <a:p>
            <a:pPr marL="362585" indent="-362585"/>
            <a:endParaRPr lang="en-ZA" dirty="0"/>
          </a:p>
        </p:txBody>
      </p:sp>
      <p:sp>
        <p:nvSpPr>
          <p:cNvPr id="4" name="Text Placeholder 3">
            <a:extLst>
              <a:ext uri="{FF2B5EF4-FFF2-40B4-BE49-F238E27FC236}">
                <a16:creationId xmlns:a16="http://schemas.microsoft.com/office/drawing/2014/main" id="{1D17EC59-E7B5-429E-B39D-0BF933CEB8D1}"/>
              </a:ext>
            </a:extLst>
          </p:cNvPr>
          <p:cNvSpPr>
            <a:spLocks noGrp="1"/>
          </p:cNvSpPr>
          <p:nvPr>
            <p:ph type="body" sz="quarter" idx="12"/>
          </p:nvPr>
        </p:nvSpPr>
        <p:spPr>
          <a:xfrm>
            <a:off x="170601" y="701337"/>
            <a:ext cx="2299316" cy="2973881"/>
          </a:xfrm>
        </p:spPr>
        <p:txBody>
          <a:bodyPr/>
          <a:lstStyle/>
          <a:p>
            <a:r>
              <a:rPr lang="en-ZA" dirty="0"/>
              <a:t>Break-away:</a:t>
            </a:r>
          </a:p>
          <a:p>
            <a:r>
              <a:rPr lang="en-ZA" dirty="0"/>
              <a:t>Exercise 1</a:t>
            </a:r>
          </a:p>
        </p:txBody>
      </p:sp>
    </p:spTree>
    <p:extLst>
      <p:ext uri="{BB962C8B-B14F-4D97-AF65-F5344CB8AC3E}">
        <p14:creationId xmlns:p14="http://schemas.microsoft.com/office/powerpoint/2010/main" val="31621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A144C-D278-4D24-A9A8-5AD0060921B3}"/>
              </a:ext>
            </a:extLst>
          </p:cNvPr>
          <p:cNvSpPr>
            <a:spLocks noGrp="1"/>
          </p:cNvSpPr>
          <p:nvPr>
            <p:ph type="title"/>
          </p:nvPr>
        </p:nvSpPr>
        <p:spPr>
          <a:xfrm>
            <a:off x="963084" y="1687507"/>
            <a:ext cx="10363200" cy="1741493"/>
          </a:xfrm>
        </p:spPr>
        <p:txBody>
          <a:bodyPr vert="horz" lIns="91440" tIns="45720" rIns="91440" bIns="45720" rtlCol="0" anchor="b">
            <a:normAutofit/>
          </a:bodyPr>
          <a:lstStyle/>
          <a:p>
            <a:r>
              <a:rPr lang="en-US" sz="2700" kern="1200" dirty="0">
                <a:solidFill>
                  <a:schemeClr val="tx1"/>
                </a:solidFill>
                <a:latin typeface="Arial" panose="020B0604020202020204" pitchFamily="34" charset="0"/>
                <a:cs typeface="Arial" panose="020B0604020202020204" pitchFamily="34" charset="0"/>
              </a:rPr>
              <a:t>Session 2: </a:t>
            </a:r>
            <a:br>
              <a:rPr lang="en-US" sz="2700" kern="1200" dirty="0">
                <a:solidFill>
                  <a:schemeClr val="tx1"/>
                </a:solidFill>
                <a:latin typeface="Arial" panose="020B0604020202020204" pitchFamily="34" charset="0"/>
                <a:cs typeface="Arial" panose="020B0604020202020204" pitchFamily="34" charset="0"/>
              </a:rPr>
            </a:br>
            <a:r>
              <a:rPr lang="en-ZA" sz="2700" dirty="0">
                <a:latin typeface="Arial" panose="020B0604020202020204" pitchFamily="34" charset="0"/>
                <a:cs typeface="Arial" panose="020B0604020202020204" pitchFamily="34" charset="0"/>
              </a:rPr>
              <a:t>Analysis I – Composition of CoE (basic salary, benefits, allowances)</a:t>
            </a:r>
            <a:endParaRPr lang="en-US" sz="27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65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39DD9-1F8A-42DF-97AA-3FC31D372572}"/>
              </a:ext>
            </a:extLst>
          </p:cNvPr>
          <p:cNvSpPr>
            <a:spLocks noGrp="1"/>
          </p:cNvSpPr>
          <p:nvPr>
            <p:ph idx="1"/>
          </p:nvPr>
        </p:nvSpPr>
        <p:spPr>
          <a:solidFill>
            <a:schemeClr val="bg1"/>
          </a:solidFill>
        </p:spPr>
        <p:txBody>
          <a:bodyPr/>
          <a:lstStyle/>
          <a:p>
            <a:r>
              <a:rPr lang="en-ZA" dirty="0"/>
              <a:t>The composition of a total salary</a:t>
            </a:r>
          </a:p>
          <a:p>
            <a:r>
              <a:rPr lang="en-ZA" dirty="0"/>
              <a:t>relative contribution of basic salary, medical and housing benefits and overtime and other allowances to total salary</a:t>
            </a:r>
          </a:p>
          <a:p>
            <a:r>
              <a:rPr lang="en-ZA" dirty="0"/>
              <a:t>salary adjustment factors that are normally applied to basic salary, housing and medical allowances</a:t>
            </a:r>
          </a:p>
          <a:p>
            <a:r>
              <a:rPr lang="en-ZA" dirty="0"/>
              <a:t>How to access allowance information in the dataset</a:t>
            </a:r>
          </a:p>
          <a:p>
            <a:r>
              <a:rPr lang="en-ZA" dirty="0"/>
              <a:t> Application of salary adjustment factors </a:t>
            </a:r>
          </a:p>
          <a:p>
            <a:pPr marL="0" indent="0">
              <a:buNone/>
            </a:pPr>
            <a:endParaRPr lang="en-ZA" dirty="0"/>
          </a:p>
        </p:txBody>
      </p:sp>
      <p:sp>
        <p:nvSpPr>
          <p:cNvPr id="7" name="Title 6">
            <a:extLst>
              <a:ext uri="{FF2B5EF4-FFF2-40B4-BE49-F238E27FC236}">
                <a16:creationId xmlns:a16="http://schemas.microsoft.com/office/drawing/2014/main" id="{B4FD4013-F742-40B0-A93F-109F8353E0B3}"/>
              </a:ext>
            </a:extLst>
          </p:cNvPr>
          <p:cNvSpPr>
            <a:spLocks noGrp="1"/>
          </p:cNvSpPr>
          <p:nvPr>
            <p:ph type="title"/>
          </p:nvPr>
        </p:nvSpPr>
        <p:spPr/>
        <p:txBody>
          <a:bodyPr/>
          <a:lstStyle/>
          <a:p>
            <a:r>
              <a:rPr lang="en-ZA" sz="2800" b="1" dirty="0">
                <a:solidFill>
                  <a:srgbClr val="8B0E18"/>
                </a:solidFill>
              </a:rPr>
              <a:t>By the end of Session 2, you will have an understanding of…</a:t>
            </a:r>
          </a:p>
        </p:txBody>
      </p:sp>
    </p:spTree>
    <p:extLst>
      <p:ext uri="{BB962C8B-B14F-4D97-AF65-F5344CB8AC3E}">
        <p14:creationId xmlns:p14="http://schemas.microsoft.com/office/powerpoint/2010/main" val="26510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2F1058-C684-4218-9CEE-EFDA31556A24}"/>
              </a:ext>
            </a:extLst>
          </p:cNvPr>
          <p:cNvSpPr>
            <a:spLocks noGrp="1"/>
          </p:cNvSpPr>
          <p:nvPr>
            <p:ph idx="1"/>
          </p:nvPr>
        </p:nvSpPr>
        <p:spPr/>
        <p:txBody>
          <a:bodyPr>
            <a:normAutofit/>
          </a:bodyPr>
          <a:lstStyle/>
          <a:p>
            <a:r>
              <a:rPr lang="en-GB" dirty="0"/>
              <a:t>PSCBC Resolution 3 of 1999 regulates remuneration, allowances and benefits.  These are regularly updated through the collective bargaining process. </a:t>
            </a:r>
          </a:p>
          <a:p>
            <a:r>
              <a:rPr lang="en-GB" dirty="0"/>
              <a:t>Detailed documentation on conditions of service (housing, medical assistance, service bonus, severance package, etc.) is available from the DPSA document archive on the link http://www.dpsa.gov.za/dpsa2g/cs_documents.asp.  </a:t>
            </a:r>
          </a:p>
          <a:p>
            <a:r>
              <a:rPr lang="en-GB" dirty="0"/>
              <a:t>The calculation of and application of allowances and benefits are detailed in the DPSA’s Financial Manual , which is updated annually. </a:t>
            </a:r>
            <a:endParaRPr lang="en-ZA" dirty="0"/>
          </a:p>
        </p:txBody>
      </p:sp>
      <p:sp>
        <p:nvSpPr>
          <p:cNvPr id="3" name="Title 2">
            <a:extLst>
              <a:ext uri="{FF2B5EF4-FFF2-40B4-BE49-F238E27FC236}">
                <a16:creationId xmlns:a16="http://schemas.microsoft.com/office/drawing/2014/main" id="{F5D667E1-5EEC-4450-995F-9BFD9E28C52D}"/>
              </a:ext>
            </a:extLst>
          </p:cNvPr>
          <p:cNvSpPr>
            <a:spLocks noGrp="1"/>
          </p:cNvSpPr>
          <p:nvPr>
            <p:ph type="title"/>
          </p:nvPr>
        </p:nvSpPr>
        <p:spPr/>
        <p:txBody>
          <a:bodyPr/>
          <a:lstStyle/>
          <a:p>
            <a:r>
              <a:rPr lang="en-ZA" dirty="0"/>
              <a:t>Remuneration, allowances and benefits</a:t>
            </a:r>
          </a:p>
        </p:txBody>
      </p:sp>
    </p:spTree>
    <p:extLst>
      <p:ext uri="{BB962C8B-B14F-4D97-AF65-F5344CB8AC3E}">
        <p14:creationId xmlns:p14="http://schemas.microsoft.com/office/powerpoint/2010/main" val="5858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885617-7D93-4E00-83EF-FB59B7649AE8}"/>
              </a:ext>
            </a:extLst>
          </p:cNvPr>
          <p:cNvSpPr>
            <a:spLocks noGrp="1"/>
          </p:cNvSpPr>
          <p:nvPr>
            <p:ph type="body" sz="quarter" idx="13"/>
          </p:nvPr>
        </p:nvSpPr>
        <p:spPr/>
        <p:txBody>
          <a:bodyPr/>
          <a:lstStyle/>
          <a:p>
            <a:r>
              <a:rPr lang="en-ZA" dirty="0"/>
              <a:t>Contents</a:t>
            </a:r>
          </a:p>
        </p:txBody>
      </p:sp>
      <p:sp>
        <p:nvSpPr>
          <p:cNvPr id="6" name="Content Placeholder 5">
            <a:extLst>
              <a:ext uri="{FF2B5EF4-FFF2-40B4-BE49-F238E27FC236}">
                <a16:creationId xmlns:a16="http://schemas.microsoft.com/office/drawing/2014/main" id="{CB779B93-B079-4CCA-8F00-AE4FCF064B94}"/>
              </a:ext>
            </a:extLst>
          </p:cNvPr>
          <p:cNvSpPr>
            <a:spLocks noGrp="1"/>
          </p:cNvSpPr>
          <p:nvPr>
            <p:ph idx="12"/>
          </p:nvPr>
        </p:nvSpPr>
        <p:spPr/>
        <p:txBody>
          <a:bodyPr/>
          <a:lstStyle/>
          <a:p>
            <a:pPr lvl="0"/>
            <a:r>
              <a:rPr lang="en-ZA" dirty="0"/>
              <a:t>Compensation of Employees (CoE) and PERSAL Basics</a:t>
            </a:r>
            <a:endParaRPr lang="en-US" dirty="0"/>
          </a:p>
          <a:p>
            <a:pPr lvl="0"/>
            <a:r>
              <a:rPr lang="en-ZA" dirty="0"/>
              <a:t>Analysis I: Expenditure type (basic salary, benefits, allowances)</a:t>
            </a:r>
            <a:endParaRPr lang="en-US" dirty="0"/>
          </a:p>
          <a:p>
            <a:pPr lvl="0"/>
            <a:r>
              <a:rPr lang="en-ZA" dirty="0"/>
              <a:t>Analysis II: Drivers of CoE growth - Salaries</a:t>
            </a:r>
            <a:endParaRPr lang="en-US" dirty="0"/>
          </a:p>
          <a:p>
            <a:pPr lvl="0"/>
            <a:r>
              <a:rPr lang="en-US" dirty="0"/>
              <a:t>Analysis III: </a:t>
            </a:r>
            <a:r>
              <a:rPr lang="en-ZA" dirty="0"/>
              <a:t>Drivers of CoE growth - Headcounts</a:t>
            </a:r>
            <a:endParaRPr lang="en-US" dirty="0"/>
          </a:p>
        </p:txBody>
      </p:sp>
    </p:spTree>
    <p:extLst>
      <p:ext uri="{BB962C8B-B14F-4D97-AF65-F5344CB8AC3E}">
        <p14:creationId xmlns:p14="http://schemas.microsoft.com/office/powerpoint/2010/main" val="184683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3EE2F-D175-4CCA-85EF-B8C108F97A35}"/>
              </a:ext>
            </a:extLst>
          </p:cNvPr>
          <p:cNvPicPr>
            <a:picLocks noChangeAspect="1"/>
          </p:cNvPicPr>
          <p:nvPr/>
        </p:nvPicPr>
        <p:blipFill rotWithShape="1">
          <a:blip r:embed="rId3"/>
          <a:srcRect l="4214" r="7588"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Content Placeholder 3">
            <a:extLst>
              <a:ext uri="{FF2B5EF4-FFF2-40B4-BE49-F238E27FC236}">
                <a16:creationId xmlns:a16="http://schemas.microsoft.com/office/drawing/2014/main" id="{FAADDE98-74FE-4ADC-BF99-F60527D5C09F}"/>
              </a:ext>
            </a:extLst>
          </p:cNvPr>
          <p:cNvPicPr>
            <a:picLocks noChangeAspect="1"/>
          </p:cNvPicPr>
          <p:nvPr/>
        </p:nvPicPr>
        <p:blipFill rotWithShape="1">
          <a:blip r:embed="rId4"/>
          <a:srcRect l="5858" r="8937" b="-3"/>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8" name="Picture 7">
            <a:extLst>
              <a:ext uri="{FF2B5EF4-FFF2-40B4-BE49-F238E27FC236}">
                <a16:creationId xmlns:a16="http://schemas.microsoft.com/office/drawing/2014/main" id="{CC585BBE-4A9E-4F40-8AA6-C545FA37C255}"/>
              </a:ext>
            </a:extLst>
          </p:cNvPr>
          <p:cNvPicPr>
            <a:picLocks noChangeAspect="1"/>
          </p:cNvPicPr>
          <p:nvPr/>
        </p:nvPicPr>
        <p:blipFill rotWithShape="1">
          <a:blip r:embed="rId5"/>
          <a:srcRect l="4989" r="7766" b="-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12" name="Content Placeholder 11">
            <a:extLst>
              <a:ext uri="{FF2B5EF4-FFF2-40B4-BE49-F238E27FC236}">
                <a16:creationId xmlns:a16="http://schemas.microsoft.com/office/drawing/2014/main" id="{399344FB-72BF-4491-B278-B2EE02985BE1}"/>
              </a:ext>
            </a:extLst>
          </p:cNvPr>
          <p:cNvSpPr>
            <a:spLocks noGrp="1"/>
          </p:cNvSpPr>
          <p:nvPr>
            <p:ph idx="1"/>
          </p:nvPr>
        </p:nvSpPr>
        <p:spPr>
          <a:xfrm>
            <a:off x="448056" y="2258568"/>
            <a:ext cx="2807208" cy="3922776"/>
          </a:xfrm>
        </p:spPr>
        <p:txBody>
          <a:bodyPr vert="horz" lIns="91440" tIns="45720" rIns="91440" bIns="45720" rtlCol="0">
            <a:normAutofit fontScale="92500" lnSpcReduction="10000"/>
          </a:bodyPr>
          <a:lstStyle/>
          <a:p>
            <a:r>
              <a:rPr lang="en-US" sz="1700" dirty="0"/>
              <a:t>Basic Salary was 75% of total overall, ranged between 69% and 79%. COLA is applied to Basic Salary</a:t>
            </a:r>
          </a:p>
          <a:p>
            <a:r>
              <a:rPr lang="en-US" sz="1700" dirty="0"/>
              <a:t>Medical around 4% - grows at CPI plus 2.5%.</a:t>
            </a:r>
          </a:p>
          <a:p>
            <a:r>
              <a:rPr lang="en-US" sz="1700" dirty="0"/>
              <a:t>Housing around 3% - grows at CPI rate</a:t>
            </a:r>
          </a:p>
          <a:p>
            <a:r>
              <a:rPr lang="en-US" sz="1700" dirty="0"/>
              <a:t>Overtime – Health only 8%</a:t>
            </a:r>
          </a:p>
          <a:p>
            <a:r>
              <a:rPr lang="en-US" sz="1700" dirty="0"/>
              <a:t>Other is sum of large number of small allowances – grow at same rate as basic salary</a:t>
            </a:r>
          </a:p>
        </p:txBody>
      </p:sp>
      <p:sp>
        <p:nvSpPr>
          <p:cNvPr id="3" name="Title 2">
            <a:extLst>
              <a:ext uri="{FF2B5EF4-FFF2-40B4-BE49-F238E27FC236}">
                <a16:creationId xmlns:a16="http://schemas.microsoft.com/office/drawing/2014/main" id="{B1AE7615-DEA7-4242-951E-6758F914C8CF}"/>
              </a:ext>
            </a:extLst>
          </p:cNvPr>
          <p:cNvSpPr>
            <a:spLocks noGrp="1"/>
          </p:cNvSpPr>
          <p:nvPr>
            <p:ph type="title"/>
          </p:nvPr>
        </p:nvSpPr>
        <p:spPr>
          <a:xfrm>
            <a:off x="448056" y="685800"/>
            <a:ext cx="2807208" cy="1325563"/>
          </a:xfrm>
        </p:spPr>
        <p:txBody>
          <a:bodyPr vert="horz" lIns="91440" tIns="45720" rIns="91440" bIns="45720" rtlCol="0" anchor="ctr">
            <a:normAutofit fontScale="90000"/>
          </a:bodyPr>
          <a:lstStyle/>
          <a:p>
            <a:r>
              <a:rPr lang="en-US" dirty="0"/>
              <a:t>Composition of CoE across WC departments</a:t>
            </a:r>
          </a:p>
        </p:txBody>
      </p:sp>
      <p:pic>
        <p:nvPicPr>
          <p:cNvPr id="7" name="Picture 6">
            <a:extLst>
              <a:ext uri="{FF2B5EF4-FFF2-40B4-BE49-F238E27FC236}">
                <a16:creationId xmlns:a16="http://schemas.microsoft.com/office/drawing/2014/main" id="{1C72DF39-CFDC-4B54-914D-3AB5390B8C65}"/>
              </a:ext>
            </a:extLst>
          </p:cNvPr>
          <p:cNvPicPr>
            <a:picLocks noChangeAspect="1"/>
          </p:cNvPicPr>
          <p:nvPr/>
        </p:nvPicPr>
        <p:blipFill rotWithShape="1">
          <a:blip r:embed="rId6"/>
          <a:srcRect l="6648" r="8549" b="-2"/>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48744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72890C-7586-477F-B015-50D30E6F314E}"/>
              </a:ext>
            </a:extLst>
          </p:cNvPr>
          <p:cNvGraphicFramePr>
            <a:graphicFrameLocks noGrp="1"/>
          </p:cNvGraphicFramePr>
          <p:nvPr>
            <p:ph idx="1"/>
            <p:extLst>
              <p:ext uri="{D42A27DB-BD31-4B8C-83A1-F6EECF244321}">
                <p14:modId xmlns:p14="http://schemas.microsoft.com/office/powerpoint/2010/main" val="1460644302"/>
              </p:ext>
            </p:extLst>
          </p:nvPr>
        </p:nvGraphicFramePr>
        <p:xfrm>
          <a:off x="824252" y="1329179"/>
          <a:ext cx="10528513" cy="4001578"/>
        </p:xfrm>
        <a:graphic>
          <a:graphicData uri="http://schemas.openxmlformats.org/drawingml/2006/table">
            <a:tbl>
              <a:tblPr firstRow="1" lastRow="1" bandRow="1">
                <a:tableStyleId>{6E25E649-3F16-4E02-A733-19D2CDBF48F0}</a:tableStyleId>
              </a:tblPr>
              <a:tblGrid>
                <a:gridCol w="4071954">
                  <a:extLst>
                    <a:ext uri="{9D8B030D-6E8A-4147-A177-3AD203B41FA5}">
                      <a16:colId xmlns:a16="http://schemas.microsoft.com/office/drawing/2014/main" val="1416935853"/>
                    </a:ext>
                  </a:extLst>
                </a:gridCol>
                <a:gridCol w="850648">
                  <a:extLst>
                    <a:ext uri="{9D8B030D-6E8A-4147-A177-3AD203B41FA5}">
                      <a16:colId xmlns:a16="http://schemas.microsoft.com/office/drawing/2014/main" val="2782824518"/>
                    </a:ext>
                  </a:extLst>
                </a:gridCol>
                <a:gridCol w="683308">
                  <a:extLst>
                    <a:ext uri="{9D8B030D-6E8A-4147-A177-3AD203B41FA5}">
                      <a16:colId xmlns:a16="http://schemas.microsoft.com/office/drawing/2014/main" val="1015794280"/>
                    </a:ext>
                  </a:extLst>
                </a:gridCol>
                <a:gridCol w="822758">
                  <a:extLst>
                    <a:ext uri="{9D8B030D-6E8A-4147-A177-3AD203B41FA5}">
                      <a16:colId xmlns:a16="http://schemas.microsoft.com/office/drawing/2014/main" val="3034888477"/>
                    </a:ext>
                  </a:extLst>
                </a:gridCol>
                <a:gridCol w="822758">
                  <a:extLst>
                    <a:ext uri="{9D8B030D-6E8A-4147-A177-3AD203B41FA5}">
                      <a16:colId xmlns:a16="http://schemas.microsoft.com/office/drawing/2014/main" val="1597360814"/>
                    </a:ext>
                  </a:extLst>
                </a:gridCol>
                <a:gridCol w="822758">
                  <a:extLst>
                    <a:ext uri="{9D8B030D-6E8A-4147-A177-3AD203B41FA5}">
                      <a16:colId xmlns:a16="http://schemas.microsoft.com/office/drawing/2014/main" val="1180922073"/>
                    </a:ext>
                  </a:extLst>
                </a:gridCol>
                <a:gridCol w="822758">
                  <a:extLst>
                    <a:ext uri="{9D8B030D-6E8A-4147-A177-3AD203B41FA5}">
                      <a16:colId xmlns:a16="http://schemas.microsoft.com/office/drawing/2014/main" val="736904721"/>
                    </a:ext>
                  </a:extLst>
                </a:gridCol>
                <a:gridCol w="822758">
                  <a:extLst>
                    <a:ext uri="{9D8B030D-6E8A-4147-A177-3AD203B41FA5}">
                      <a16:colId xmlns:a16="http://schemas.microsoft.com/office/drawing/2014/main" val="1481384023"/>
                    </a:ext>
                  </a:extLst>
                </a:gridCol>
                <a:gridCol w="808813">
                  <a:extLst>
                    <a:ext uri="{9D8B030D-6E8A-4147-A177-3AD203B41FA5}">
                      <a16:colId xmlns:a16="http://schemas.microsoft.com/office/drawing/2014/main" val="3730873183"/>
                    </a:ext>
                  </a:extLst>
                </a:gridCol>
              </a:tblGrid>
              <a:tr h="424206">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gridSpan="6">
                  <a:txBody>
                    <a:bodyPr/>
                    <a:lstStyle/>
                    <a:p>
                      <a:pPr algn="ctr" fontAlgn="b"/>
                      <a:r>
                        <a:rPr lang="en-ZA" sz="1400" u="none" strike="noStrike" dirty="0">
                          <a:effectLst/>
                          <a:latin typeface="Arial" panose="020B0604020202020204" pitchFamily="34" charset="0"/>
                          <a:cs typeface="Arial" panose="020B0604020202020204" pitchFamily="34" charset="0"/>
                        </a:rPr>
                        <a:t>Month</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3825121"/>
                  </a:ext>
                </a:extLst>
              </a:tr>
              <a:tr h="424206">
                <a:tc>
                  <a:txBody>
                    <a:bodyPr/>
                    <a:lstStyle/>
                    <a:p>
                      <a:pPr algn="ctr" fontAlgn="b"/>
                      <a:r>
                        <a:rPr lang="en-ZA" sz="1100" b="1" u="none" strike="noStrike" dirty="0">
                          <a:effectLst/>
                          <a:latin typeface="Arial" panose="020B0604020202020204" pitchFamily="34" charset="0"/>
                          <a:cs typeface="Arial" panose="020B0604020202020204" pitchFamily="34" charset="0"/>
                        </a:rPr>
                        <a:t>Allowance type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Notch</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Sal lvl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4</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8</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b="1" u="none" strike="noStrike" dirty="0">
                          <a:effectLst/>
                          <a:latin typeface="Arial" panose="020B0604020202020204" pitchFamily="34" charset="0"/>
                          <a:cs typeface="Arial" panose="020B0604020202020204" pitchFamily="34" charset="0"/>
                        </a:rPr>
                        <a:t>Total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4976667"/>
                  </a:ext>
                </a:extLst>
              </a:tr>
              <a:tr h="424206">
                <a:tc>
                  <a:txBody>
                    <a:bodyPr/>
                    <a:lstStyle/>
                    <a:p>
                      <a:pPr algn="l" fontAlgn="b"/>
                      <a:r>
                        <a:rPr lang="en-ZA" sz="1100" u="none" strike="noStrike" dirty="0">
                          <a:effectLst/>
                          <a:latin typeface="Arial" panose="020B0604020202020204" pitchFamily="34" charset="0"/>
                          <a:cs typeface="Arial" panose="020B0604020202020204" pitchFamily="34" charset="0"/>
                        </a:rPr>
                        <a:t>BASIC SALARY</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57,274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57,274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57,274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57,274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229,097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42074330"/>
                  </a:ext>
                </a:extLst>
              </a:tr>
              <a:tr h="424206">
                <a:tc>
                  <a:txBody>
                    <a:bodyPr/>
                    <a:lstStyle/>
                    <a:p>
                      <a:pPr algn="l" fontAlgn="b"/>
                      <a:r>
                        <a:rPr lang="en-GB" sz="1100" u="none" strike="noStrike" dirty="0">
                          <a:effectLst/>
                          <a:latin typeface="Arial" panose="020B0604020202020204" pitchFamily="34" charset="0"/>
                          <a:cs typeface="Arial" panose="020B0604020202020204" pitchFamily="34" charset="0"/>
                        </a:rPr>
                        <a:t>FIXED OVERTIME (DENTISTS/MEDICAL/OTHER PERSONNEL)</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30,462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30,462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30,462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30,462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121,849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21951172"/>
                  </a:ext>
                </a:extLst>
              </a:tr>
              <a:tr h="424206">
                <a:tc>
                  <a:txBody>
                    <a:bodyPr/>
                    <a:lstStyle/>
                    <a:p>
                      <a:pPr algn="l" fontAlgn="b"/>
                      <a:r>
                        <a:rPr lang="en-GB" sz="1100" u="none" strike="noStrike" dirty="0">
                          <a:effectLst/>
                          <a:latin typeface="Arial" panose="020B0604020202020204" pitchFamily="34" charset="0"/>
                          <a:cs typeface="Arial" panose="020B0604020202020204" pitchFamily="34" charset="0"/>
                        </a:rPr>
                        <a:t>NON PENSIONABLE CASH ALLOWANCE (SMS/MMS)</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17,100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17,100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17,100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17,100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68,402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71290876"/>
                  </a:ext>
                </a:extLst>
              </a:tr>
              <a:tr h="424206">
                <a:tc>
                  <a:txBody>
                    <a:bodyPr/>
                    <a:lstStyle/>
                    <a:p>
                      <a:pPr algn="l" fontAlgn="b"/>
                      <a:r>
                        <a:rPr lang="en-ZA" sz="1100" u="none" strike="noStrike" dirty="0">
                          <a:effectLst/>
                          <a:latin typeface="Arial" panose="020B0604020202020204" pitchFamily="34" charset="0"/>
                          <a:cs typeface="Arial" panose="020B0604020202020204" pitchFamily="34" charset="0"/>
                        </a:rPr>
                        <a:t>PENSION EMPLOYER CONTRIBUTION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7,446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7,446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7,446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7,446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29,783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97447955"/>
                  </a:ext>
                </a:extLst>
              </a:tr>
              <a:tr h="424206">
                <a:tc>
                  <a:txBody>
                    <a:bodyPr/>
                    <a:lstStyle/>
                    <a:p>
                      <a:pPr algn="l" fontAlgn="b"/>
                      <a:r>
                        <a:rPr lang="en-GB" sz="1100" u="none" strike="noStrike" dirty="0">
                          <a:effectLst/>
                          <a:latin typeface="Arial" panose="020B0604020202020204" pitchFamily="34" charset="0"/>
                          <a:cs typeface="Arial" panose="020B0604020202020204" pitchFamily="34" charset="0"/>
                        </a:rPr>
                        <a:t>LEAVE DISCOUNTING \ GRATUITY (UNUSED LEAVE CR)</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3,050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3,050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86788839"/>
                  </a:ext>
                </a:extLst>
              </a:tr>
              <a:tr h="424206">
                <a:tc>
                  <a:txBody>
                    <a:bodyPr/>
                    <a:lstStyle/>
                    <a:p>
                      <a:pPr algn="l" fontAlgn="b"/>
                      <a:r>
                        <a:rPr lang="en-ZA" sz="1100" u="none" strike="noStrike" dirty="0">
                          <a:effectLst/>
                          <a:latin typeface="Arial" panose="020B0604020202020204" pitchFamily="34" charset="0"/>
                          <a:cs typeface="Arial" panose="020B0604020202020204" pitchFamily="34" charset="0"/>
                        </a:rPr>
                        <a:t>EMPLOYERS CONTRIBUTION: PHWSBC</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20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243862096"/>
                  </a:ext>
                </a:extLst>
              </a:tr>
              <a:tr h="335556">
                <a:tc>
                  <a:txBody>
                    <a:bodyPr/>
                    <a:lstStyle/>
                    <a:p>
                      <a:pPr algn="l" fontAlgn="b"/>
                      <a:r>
                        <a:rPr lang="en-ZA" sz="1100" u="none" strike="noStrike" dirty="0">
                          <a:effectLst/>
                          <a:latin typeface="Arial" panose="020B0604020202020204" pitchFamily="34" charset="0"/>
                          <a:cs typeface="Arial" panose="020B0604020202020204" pitchFamily="34" charset="0"/>
                        </a:rPr>
                        <a:t>EMPLOYER CONTRIBUTION : PSCBC</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981843</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 </a:t>
                      </a:r>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1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6 </a:t>
                      </a:r>
                      <a:endParaRPr lang="en-ZA" sz="1100" b="1" i="0" u="none" strike="noStrike" dirty="0">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15727282"/>
                  </a:ext>
                </a:extLst>
              </a:tr>
              <a:tr h="265030">
                <a:tc>
                  <a:txBody>
                    <a:bodyPr/>
                    <a:lstStyle/>
                    <a:p>
                      <a:pPr algn="l" fontAlgn="b"/>
                      <a:r>
                        <a:rPr lang="en-ZA" sz="1100" u="none" strike="noStrike" dirty="0">
                          <a:effectLst/>
                          <a:latin typeface="Arial" panose="020B0604020202020204" pitchFamily="34" charset="0"/>
                          <a:cs typeface="Arial" panose="020B0604020202020204" pitchFamily="34" charset="0"/>
                        </a:rPr>
                        <a:t>Total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112,289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112,289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112,289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112,289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3,050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b="1" u="none" strike="noStrike" dirty="0">
                          <a:effectLst/>
                          <a:latin typeface="Arial" panose="020B0604020202020204" pitchFamily="34" charset="0"/>
                          <a:cs typeface="Arial" panose="020B0604020202020204" pitchFamily="34" charset="0"/>
                        </a:rPr>
                        <a:t>       452,206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119850189"/>
                  </a:ext>
                </a:extLst>
              </a:tr>
            </a:tbl>
          </a:graphicData>
        </a:graphic>
      </p:graphicFrame>
      <p:sp>
        <p:nvSpPr>
          <p:cNvPr id="3" name="Title 2">
            <a:extLst>
              <a:ext uri="{FF2B5EF4-FFF2-40B4-BE49-F238E27FC236}">
                <a16:creationId xmlns:a16="http://schemas.microsoft.com/office/drawing/2014/main" id="{BE518608-94E3-4BA8-BD1C-9B43E7A02528}"/>
              </a:ext>
            </a:extLst>
          </p:cNvPr>
          <p:cNvSpPr>
            <a:spLocks noGrp="1"/>
          </p:cNvSpPr>
          <p:nvPr>
            <p:ph type="title"/>
          </p:nvPr>
        </p:nvSpPr>
        <p:spPr/>
        <p:txBody>
          <a:bodyPr/>
          <a:lstStyle/>
          <a:p>
            <a:r>
              <a:rPr lang="en-ZA" dirty="0"/>
              <a:t>Example: Salary Record of a Medical Specialist in WC Health</a:t>
            </a:r>
          </a:p>
        </p:txBody>
      </p:sp>
    </p:spTree>
    <p:extLst>
      <p:ext uri="{BB962C8B-B14F-4D97-AF65-F5344CB8AC3E}">
        <p14:creationId xmlns:p14="http://schemas.microsoft.com/office/powerpoint/2010/main" val="289031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4A7D3A-C3BF-41A7-9E07-EDA677E208A9}"/>
              </a:ext>
            </a:extLst>
          </p:cNvPr>
          <p:cNvGraphicFramePr>
            <a:graphicFrameLocks noGrp="1"/>
          </p:cNvGraphicFramePr>
          <p:nvPr>
            <p:ph idx="1"/>
            <p:extLst>
              <p:ext uri="{D42A27DB-BD31-4B8C-83A1-F6EECF244321}">
                <p14:modId xmlns:p14="http://schemas.microsoft.com/office/powerpoint/2010/main" val="2277136601"/>
              </p:ext>
            </p:extLst>
          </p:nvPr>
        </p:nvGraphicFramePr>
        <p:xfrm>
          <a:off x="212051" y="516617"/>
          <a:ext cx="11767897" cy="6249888"/>
        </p:xfrm>
        <a:graphic>
          <a:graphicData uri="http://schemas.openxmlformats.org/drawingml/2006/table">
            <a:tbl>
              <a:tblPr firstRow="1" lastRow="1" bandRow="1">
                <a:tableStyleId>{6E25E649-3F16-4E02-A733-19D2CDBF48F0}</a:tableStyleId>
              </a:tblPr>
              <a:tblGrid>
                <a:gridCol w="2191613">
                  <a:extLst>
                    <a:ext uri="{9D8B030D-6E8A-4147-A177-3AD203B41FA5}">
                      <a16:colId xmlns:a16="http://schemas.microsoft.com/office/drawing/2014/main" val="3500406703"/>
                    </a:ext>
                  </a:extLst>
                </a:gridCol>
                <a:gridCol w="672331">
                  <a:extLst>
                    <a:ext uri="{9D8B030D-6E8A-4147-A177-3AD203B41FA5}">
                      <a16:colId xmlns:a16="http://schemas.microsoft.com/office/drawing/2014/main" val="1078902191"/>
                    </a:ext>
                  </a:extLst>
                </a:gridCol>
                <a:gridCol w="516254">
                  <a:extLst>
                    <a:ext uri="{9D8B030D-6E8A-4147-A177-3AD203B41FA5}">
                      <a16:colId xmlns:a16="http://schemas.microsoft.com/office/drawing/2014/main" val="2108841797"/>
                    </a:ext>
                  </a:extLst>
                </a:gridCol>
                <a:gridCol w="637515">
                  <a:extLst>
                    <a:ext uri="{9D8B030D-6E8A-4147-A177-3AD203B41FA5}">
                      <a16:colId xmlns:a16="http://schemas.microsoft.com/office/drawing/2014/main" val="2256818591"/>
                    </a:ext>
                  </a:extLst>
                </a:gridCol>
                <a:gridCol w="637515">
                  <a:extLst>
                    <a:ext uri="{9D8B030D-6E8A-4147-A177-3AD203B41FA5}">
                      <a16:colId xmlns:a16="http://schemas.microsoft.com/office/drawing/2014/main" val="3050080470"/>
                    </a:ext>
                  </a:extLst>
                </a:gridCol>
                <a:gridCol w="637515">
                  <a:extLst>
                    <a:ext uri="{9D8B030D-6E8A-4147-A177-3AD203B41FA5}">
                      <a16:colId xmlns:a16="http://schemas.microsoft.com/office/drawing/2014/main" val="1879786324"/>
                    </a:ext>
                  </a:extLst>
                </a:gridCol>
                <a:gridCol w="637515">
                  <a:extLst>
                    <a:ext uri="{9D8B030D-6E8A-4147-A177-3AD203B41FA5}">
                      <a16:colId xmlns:a16="http://schemas.microsoft.com/office/drawing/2014/main" val="215449623"/>
                    </a:ext>
                  </a:extLst>
                </a:gridCol>
                <a:gridCol w="637515">
                  <a:extLst>
                    <a:ext uri="{9D8B030D-6E8A-4147-A177-3AD203B41FA5}">
                      <a16:colId xmlns:a16="http://schemas.microsoft.com/office/drawing/2014/main" val="61537185"/>
                    </a:ext>
                  </a:extLst>
                </a:gridCol>
                <a:gridCol w="637515">
                  <a:extLst>
                    <a:ext uri="{9D8B030D-6E8A-4147-A177-3AD203B41FA5}">
                      <a16:colId xmlns:a16="http://schemas.microsoft.com/office/drawing/2014/main" val="3984852263"/>
                    </a:ext>
                  </a:extLst>
                </a:gridCol>
                <a:gridCol w="637515">
                  <a:extLst>
                    <a:ext uri="{9D8B030D-6E8A-4147-A177-3AD203B41FA5}">
                      <a16:colId xmlns:a16="http://schemas.microsoft.com/office/drawing/2014/main" val="2900378655"/>
                    </a:ext>
                  </a:extLst>
                </a:gridCol>
                <a:gridCol w="637515">
                  <a:extLst>
                    <a:ext uri="{9D8B030D-6E8A-4147-A177-3AD203B41FA5}">
                      <a16:colId xmlns:a16="http://schemas.microsoft.com/office/drawing/2014/main" val="2777452232"/>
                    </a:ext>
                  </a:extLst>
                </a:gridCol>
                <a:gridCol w="637515">
                  <a:extLst>
                    <a:ext uri="{9D8B030D-6E8A-4147-A177-3AD203B41FA5}">
                      <a16:colId xmlns:a16="http://schemas.microsoft.com/office/drawing/2014/main" val="3687107892"/>
                    </a:ext>
                  </a:extLst>
                </a:gridCol>
                <a:gridCol w="637515">
                  <a:extLst>
                    <a:ext uri="{9D8B030D-6E8A-4147-A177-3AD203B41FA5}">
                      <a16:colId xmlns:a16="http://schemas.microsoft.com/office/drawing/2014/main" val="3537386993"/>
                    </a:ext>
                  </a:extLst>
                </a:gridCol>
                <a:gridCol w="637515">
                  <a:extLst>
                    <a:ext uri="{9D8B030D-6E8A-4147-A177-3AD203B41FA5}">
                      <a16:colId xmlns:a16="http://schemas.microsoft.com/office/drawing/2014/main" val="2752984960"/>
                    </a:ext>
                  </a:extLst>
                </a:gridCol>
                <a:gridCol w="637515">
                  <a:extLst>
                    <a:ext uri="{9D8B030D-6E8A-4147-A177-3AD203B41FA5}">
                      <a16:colId xmlns:a16="http://schemas.microsoft.com/office/drawing/2014/main" val="2215271631"/>
                    </a:ext>
                  </a:extLst>
                </a:gridCol>
                <a:gridCol w="737519">
                  <a:extLst>
                    <a:ext uri="{9D8B030D-6E8A-4147-A177-3AD203B41FA5}">
                      <a16:colId xmlns:a16="http://schemas.microsoft.com/office/drawing/2014/main" val="3773819617"/>
                    </a:ext>
                  </a:extLst>
                </a:gridCol>
              </a:tblGrid>
              <a:tr h="365079">
                <a:tc>
                  <a:txBody>
                    <a:bodyPr/>
                    <a:lstStyle/>
                    <a:p>
                      <a:pPr algn="l" fontAlgn="b"/>
                      <a:r>
                        <a:rPr lang="en-ZA" sz="900" u="none" strike="noStrike" dirty="0">
                          <a:effectLst/>
                          <a:latin typeface="Arial" panose="020B0604020202020204" pitchFamily="34" charset="0"/>
                          <a:cs typeface="Arial" panose="020B0604020202020204" pitchFamily="34" charset="0"/>
                        </a:rPr>
                        <a:t>Allowance</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Notch</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Sal lvl</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4</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5</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6</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7</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8</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9</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10</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11</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12</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1</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2</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3</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u="none" strike="noStrike" dirty="0">
                          <a:effectLst/>
                          <a:latin typeface="Arial" panose="020B0604020202020204" pitchFamily="34" charset="0"/>
                          <a:cs typeface="Arial" panose="020B0604020202020204" pitchFamily="34" charset="0"/>
                        </a:rPr>
                        <a:t>Grand Total</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3727955568"/>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BASIC SALARY</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31,312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31,312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31,312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31,312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125,249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737098373"/>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31,784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254,270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119492229"/>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BASIC SALARY: BACKDATED</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472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472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861266719"/>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PENSION EMPLOYER CONTRIBUTION</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4,071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4,071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4,071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4,071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16,282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320403686"/>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61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4,132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33,116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100176275"/>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SUPERVISORS ALLOWANCE (LEVEL III)</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15,656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3,914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3,914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3,914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27,398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3706867297"/>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59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3,973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3,973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3,973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3,973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3,973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19,924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06634716"/>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MEDICAL EMPLOYER CONTRIBUTIONS</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14,684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305145773"/>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3,671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3,985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29,682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68970431"/>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SERVICE BONUS</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31,312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31,312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678367261"/>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HOUSING ALL : RENTAL</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3,600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237944453"/>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900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7,200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191243056"/>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GEHS INDIVIDUAL SAVE</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498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498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498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498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1,993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126607185"/>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498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674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557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4,514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4145446887"/>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SERVICE BONUS: ADDITIONAL (NT)</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472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472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805183741"/>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EMPLOYER CONTRIBUTION: ELRC</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30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4281439852"/>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8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60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137131959"/>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EMPLOYER CONTRIBUTION : PSCBC</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375,747</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6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1621058098"/>
                  </a:ext>
                </a:extLst>
              </a:tr>
              <a:tr h="270689">
                <a:tc>
                  <a:txBody>
                    <a:bodyPr/>
                    <a:lstStyle/>
                    <a:p>
                      <a:pPr algn="l"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2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1 </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12 </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871989310"/>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SURCHARGE (NT)</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b="0" u="none" strike="noStrike" dirty="0">
                          <a:effectLst/>
                          <a:latin typeface="Arial" panose="020B0604020202020204" pitchFamily="34" charset="0"/>
                          <a:cs typeface="Arial" panose="020B0604020202020204" pitchFamily="34" charset="0"/>
                        </a:rPr>
                        <a:t>381,405</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r>
                        <a:rPr lang="en-ZA" sz="900" u="none" strike="noStrike" dirty="0">
                          <a:effectLst/>
                          <a:latin typeface="Arial" panose="020B0604020202020204" pitchFamily="34" charset="0"/>
                          <a:cs typeface="Arial" panose="020B0604020202020204" pitchFamily="34" charset="0"/>
                        </a:rPr>
                        <a:t>09</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(628)</a:t>
                      </a:r>
                      <a:endParaRPr lang="en-ZA" sz="900" b="0" i="0" u="none" strike="noStrike" dirty="0">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(628)</a:t>
                      </a:r>
                      <a:endParaRPr lang="en-ZA" sz="900" b="1" i="0" u="none" strike="noStrike" dirty="0">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4190898587"/>
                  </a:ext>
                </a:extLst>
              </a:tr>
              <a:tr h="270689">
                <a:tc>
                  <a:txBody>
                    <a:bodyPr/>
                    <a:lstStyle/>
                    <a:p>
                      <a:pPr algn="l" fontAlgn="b"/>
                      <a:r>
                        <a:rPr lang="en-ZA" sz="900" u="none" strike="noStrike" dirty="0">
                          <a:effectLst/>
                          <a:latin typeface="Arial" panose="020B0604020202020204" pitchFamily="34" charset="0"/>
                          <a:cs typeface="Arial" panose="020B0604020202020204" pitchFamily="34" charset="0"/>
                        </a:rPr>
                        <a:t>Total</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ctr" fontAlgn="b"/>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56,117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44,375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44,375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76,751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44,967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45,143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45,025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45,025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45,025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41,053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41,053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l" fontAlgn="b"/>
                      <a:r>
                        <a:rPr lang="en-ZA" sz="900" u="none" strike="noStrike" dirty="0">
                          <a:effectLst/>
                          <a:latin typeface="Arial" panose="020B0604020202020204" pitchFamily="34" charset="0"/>
                          <a:cs typeface="Arial" panose="020B0604020202020204" pitchFamily="34" charset="0"/>
                        </a:rPr>
                        <a:t>         40,739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tc>
                  <a:txBody>
                    <a:bodyPr/>
                    <a:lstStyle/>
                    <a:p>
                      <a:pPr algn="r" fontAlgn="b"/>
                      <a:r>
                        <a:rPr lang="en-ZA" sz="900" b="1" u="none" strike="noStrike" dirty="0">
                          <a:effectLst/>
                          <a:latin typeface="Arial" panose="020B0604020202020204" pitchFamily="34" charset="0"/>
                          <a:cs typeface="Arial" panose="020B0604020202020204" pitchFamily="34" charset="0"/>
                        </a:rPr>
                        <a:t>       569,648 </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5909" marR="5909" marT="5909" marB="0" anchor="b"/>
                </a:tc>
                <a:extLst>
                  <a:ext uri="{0D108BD9-81ED-4DB2-BD59-A6C34878D82A}">
                    <a16:rowId xmlns:a16="http://schemas.microsoft.com/office/drawing/2014/main" val="2860405174"/>
                  </a:ext>
                </a:extLst>
              </a:tr>
            </a:tbl>
          </a:graphicData>
        </a:graphic>
      </p:graphicFrame>
      <p:sp>
        <p:nvSpPr>
          <p:cNvPr id="3" name="Title 2">
            <a:extLst>
              <a:ext uri="{FF2B5EF4-FFF2-40B4-BE49-F238E27FC236}">
                <a16:creationId xmlns:a16="http://schemas.microsoft.com/office/drawing/2014/main" id="{A67250E8-BA11-4457-9A43-430A5D8F46BC}"/>
              </a:ext>
            </a:extLst>
          </p:cNvPr>
          <p:cNvSpPr>
            <a:spLocks noGrp="1"/>
          </p:cNvSpPr>
          <p:nvPr>
            <p:ph type="title"/>
          </p:nvPr>
        </p:nvSpPr>
        <p:spPr>
          <a:xfrm>
            <a:off x="274948" y="108565"/>
            <a:ext cx="10528512" cy="408052"/>
          </a:xfrm>
        </p:spPr>
        <p:txBody>
          <a:bodyPr/>
          <a:lstStyle/>
          <a:p>
            <a:r>
              <a:rPr lang="en-ZA" dirty="0"/>
              <a:t>Example: Salary Record of a teacher in WC Education</a:t>
            </a:r>
          </a:p>
        </p:txBody>
      </p:sp>
    </p:spTree>
    <p:extLst>
      <p:ext uri="{BB962C8B-B14F-4D97-AF65-F5344CB8AC3E}">
        <p14:creationId xmlns:p14="http://schemas.microsoft.com/office/powerpoint/2010/main" val="36284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AC005-36E2-40B2-98F4-5DF727DA0ECB}"/>
              </a:ext>
            </a:extLst>
          </p:cNvPr>
          <p:cNvSpPr>
            <a:spLocks noGrp="1"/>
          </p:cNvSpPr>
          <p:nvPr>
            <p:ph idx="1"/>
          </p:nvPr>
        </p:nvSpPr>
        <p:spPr>
          <a:xfrm>
            <a:off x="2612678" y="701337"/>
            <a:ext cx="8740087" cy="5448276"/>
          </a:xfrm>
        </p:spPr>
        <p:txBody>
          <a:bodyPr>
            <a:normAutofit/>
          </a:bodyPr>
          <a:lstStyle/>
          <a:p>
            <a:r>
              <a:rPr lang="en-ZA" dirty="0"/>
              <a:t>Allowances </a:t>
            </a:r>
            <a:r>
              <a:rPr lang="en-ZA" b="1" dirty="0"/>
              <a:t>based on notch  </a:t>
            </a:r>
            <a:r>
              <a:rPr lang="en-ZA" dirty="0"/>
              <a:t>are adjusted with </a:t>
            </a:r>
            <a:r>
              <a:rPr lang="en-ZA" b="1" dirty="0"/>
              <a:t>COLA</a:t>
            </a:r>
            <a:r>
              <a:rPr lang="en-ZA" dirty="0"/>
              <a:t>:</a:t>
            </a:r>
          </a:p>
          <a:p>
            <a:pPr lvl="1"/>
            <a:r>
              <a:rPr lang="en-ZA" dirty="0"/>
              <a:t>E.g. basic salary, pension, overtime</a:t>
            </a:r>
          </a:p>
          <a:p>
            <a:endParaRPr lang="en-ZA" dirty="0"/>
          </a:p>
          <a:p>
            <a:r>
              <a:rPr lang="en-ZA" dirty="0"/>
              <a:t>Allowances </a:t>
            </a:r>
            <a:r>
              <a:rPr lang="en-ZA" b="1" dirty="0"/>
              <a:t>not based on notch</a:t>
            </a:r>
            <a:r>
              <a:rPr lang="en-ZA" dirty="0"/>
              <a:t>:</a:t>
            </a:r>
          </a:p>
          <a:p>
            <a:pPr lvl="1"/>
            <a:r>
              <a:rPr lang="en-ZA" sz="2600" dirty="0"/>
              <a:t>Medical – CPI + 2.5%</a:t>
            </a:r>
          </a:p>
          <a:p>
            <a:pPr lvl="1"/>
            <a:r>
              <a:rPr lang="en-ZA" sz="2600" dirty="0"/>
              <a:t>Housing – CPI</a:t>
            </a:r>
          </a:p>
          <a:p>
            <a:pPr marL="0" indent="0">
              <a:buNone/>
            </a:pPr>
            <a:endParaRPr lang="en-ZA" dirty="0"/>
          </a:p>
        </p:txBody>
      </p:sp>
      <p:sp>
        <p:nvSpPr>
          <p:cNvPr id="3" name="Title 2">
            <a:extLst>
              <a:ext uri="{FF2B5EF4-FFF2-40B4-BE49-F238E27FC236}">
                <a16:creationId xmlns:a16="http://schemas.microsoft.com/office/drawing/2014/main" id="{610CE516-39BE-4115-A83D-DDA81A55001A}"/>
              </a:ext>
            </a:extLst>
          </p:cNvPr>
          <p:cNvSpPr>
            <a:spLocks noGrp="1"/>
          </p:cNvSpPr>
          <p:nvPr>
            <p:ph type="body" sz="quarter" idx="12"/>
          </p:nvPr>
        </p:nvSpPr>
        <p:spPr>
          <a:xfrm>
            <a:off x="189074" y="701337"/>
            <a:ext cx="2299316" cy="2973881"/>
          </a:xfrm>
        </p:spPr>
        <p:txBody>
          <a:bodyPr>
            <a:normAutofit/>
          </a:bodyPr>
          <a:lstStyle/>
          <a:p>
            <a:r>
              <a:rPr lang="en-ZA" dirty="0"/>
              <a:t>Annual salary adjustments</a:t>
            </a:r>
          </a:p>
        </p:txBody>
      </p:sp>
    </p:spTree>
    <p:extLst>
      <p:ext uri="{BB962C8B-B14F-4D97-AF65-F5344CB8AC3E}">
        <p14:creationId xmlns:p14="http://schemas.microsoft.com/office/powerpoint/2010/main" val="420800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E3D08-E8BD-47F8-B513-7C52B714BDA0}"/>
              </a:ext>
            </a:extLst>
          </p:cNvPr>
          <p:cNvSpPr>
            <a:spLocks noGrp="1"/>
          </p:cNvSpPr>
          <p:nvPr>
            <p:ph idx="1"/>
          </p:nvPr>
        </p:nvSpPr>
        <p:spPr>
          <a:xfrm>
            <a:off x="3482109" y="304173"/>
            <a:ext cx="8520817" cy="6486592"/>
          </a:xfrm>
        </p:spPr>
        <p:txBody>
          <a:bodyPr/>
          <a:lstStyle/>
          <a:p>
            <a:r>
              <a:rPr lang="en-ZA" dirty="0"/>
              <a:t>	Modelling the impact of wage agreements to 	components of CoE (growth factors to different 	expenditure types)</a:t>
            </a:r>
          </a:p>
          <a:p>
            <a:pPr marL="912334" lvl="1" indent="-514350">
              <a:buFont typeface="+mj-lt"/>
              <a:buAutoNum type="arabicPeriod"/>
            </a:pPr>
            <a:r>
              <a:rPr lang="en-ZA" dirty="0"/>
              <a:t>Explore the fields amount_BasicSalary, amount_ Overtime, amount_Housing amount_ Medical amount_ Bonus. </a:t>
            </a:r>
          </a:p>
          <a:p>
            <a:pPr marL="912334" lvl="1" indent="-514350">
              <a:buFont typeface="+mj-lt"/>
              <a:buAutoNum type="arabicPeriod"/>
            </a:pPr>
            <a:r>
              <a:rPr lang="en-ZA" dirty="0"/>
              <a:t>CoE affected by COLA is the Total excl. Medical and Housing</a:t>
            </a:r>
          </a:p>
          <a:p>
            <a:endParaRPr lang="en-ZA" dirty="0"/>
          </a:p>
          <a:p>
            <a:r>
              <a:rPr lang="en-ZA" i="1" dirty="0"/>
              <a:t>Pivot table: </a:t>
            </a:r>
            <a:r>
              <a:rPr lang="en-ZA" dirty="0"/>
              <a:t>Show values as percentage of total, show detail at person level. </a:t>
            </a:r>
          </a:p>
          <a:p>
            <a:r>
              <a:rPr lang="en-ZA" i="1" dirty="0"/>
              <a:t>Create pivot</a:t>
            </a:r>
            <a:r>
              <a:rPr lang="en-ZA" dirty="0"/>
              <a:t> </a:t>
            </a:r>
            <a:r>
              <a:rPr lang="en-ZA" i="1" dirty="0"/>
              <a:t>chart</a:t>
            </a:r>
            <a:r>
              <a:rPr lang="en-ZA" dirty="0"/>
              <a:t> – editing (add chart title, axis titles, remove field buttons)</a:t>
            </a:r>
          </a:p>
          <a:p>
            <a:r>
              <a:rPr lang="en-ZA" dirty="0"/>
              <a:t>Show formulas</a:t>
            </a:r>
          </a:p>
          <a:p>
            <a:r>
              <a:rPr lang="en-ZA" dirty="0"/>
              <a:t>Number formatting</a:t>
            </a:r>
          </a:p>
          <a:p>
            <a:pPr marL="0" indent="0">
              <a:buNone/>
            </a:pPr>
            <a:endParaRPr lang="en-ZA" dirty="0"/>
          </a:p>
          <a:p>
            <a:pPr marL="0" indent="0">
              <a:buNone/>
            </a:pPr>
            <a:endParaRPr lang="en-ZA" dirty="0"/>
          </a:p>
        </p:txBody>
      </p:sp>
      <p:sp>
        <p:nvSpPr>
          <p:cNvPr id="3" name="Text Placeholder 2">
            <a:extLst>
              <a:ext uri="{FF2B5EF4-FFF2-40B4-BE49-F238E27FC236}">
                <a16:creationId xmlns:a16="http://schemas.microsoft.com/office/drawing/2014/main" id="{7066D9DB-F9FE-4C13-941D-B3459F30E0D7}"/>
              </a:ext>
            </a:extLst>
          </p:cNvPr>
          <p:cNvSpPr>
            <a:spLocks noGrp="1"/>
          </p:cNvSpPr>
          <p:nvPr>
            <p:ph type="body" sz="quarter" idx="12"/>
          </p:nvPr>
        </p:nvSpPr>
        <p:spPr>
          <a:xfrm>
            <a:off x="124418" y="369368"/>
            <a:ext cx="3357691" cy="2973881"/>
          </a:xfrm>
        </p:spPr>
        <p:txBody>
          <a:bodyPr/>
          <a:lstStyle/>
          <a:p>
            <a:pPr algn="l"/>
            <a:r>
              <a:rPr lang="en-ZA" sz="2400" dirty="0">
                <a:latin typeface="Arial" panose="020B0604020202020204" pitchFamily="34" charset="0"/>
                <a:cs typeface="Arial" panose="020B0604020202020204" pitchFamily="34" charset="0"/>
              </a:rPr>
              <a:t>Analysis I – Composition of CoE (basic salary, benefits, allowances) </a:t>
            </a:r>
            <a:r>
              <a:rPr lang="en-ZA" dirty="0"/>
              <a:t>Demo 2</a:t>
            </a:r>
          </a:p>
        </p:txBody>
      </p:sp>
    </p:spTree>
    <p:extLst>
      <p:ext uri="{BB962C8B-B14F-4D97-AF65-F5344CB8AC3E}">
        <p14:creationId xmlns:p14="http://schemas.microsoft.com/office/powerpoint/2010/main" val="208604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29172-EB36-4F88-BC1A-37CB4DB4D645}"/>
              </a:ext>
            </a:extLst>
          </p:cNvPr>
          <p:cNvSpPr>
            <a:spLocks noGrp="1"/>
          </p:cNvSpPr>
          <p:nvPr>
            <p:ph idx="1"/>
          </p:nvPr>
        </p:nvSpPr>
        <p:spPr>
          <a:xfrm>
            <a:off x="2488390" y="406062"/>
            <a:ext cx="9514536" cy="5806202"/>
          </a:xfrm>
        </p:spPr>
        <p:txBody>
          <a:bodyPr vert="horz" lIns="91440" tIns="45720" rIns="91440" bIns="45720" rtlCol="0" anchor="t">
            <a:normAutofit fontScale="92500" lnSpcReduction="10000"/>
          </a:bodyPr>
          <a:lstStyle/>
          <a:p>
            <a:pPr marL="0" indent="0">
              <a:buNone/>
            </a:pPr>
            <a:r>
              <a:rPr lang="en-US" sz="2000" dirty="0"/>
              <a:t>1.	</a:t>
            </a:r>
            <a:r>
              <a:rPr lang="en-US" sz="2000" dirty="0">
                <a:latin typeface="Arial" panose="020B0604020202020204" pitchFamily="34" charset="0"/>
                <a:cs typeface="Arial" panose="020B0604020202020204" pitchFamily="34" charset="0"/>
              </a:rPr>
              <a:t>Cost the implementation of adjustments to salary and benefits: The total CoE, medical and housing allowances are given per salary level for 2020/21 on the next slide and in the Excel workbook sheet named “Exercise 2 – Q1”.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ZA" sz="2000" dirty="0">
                <a:effectLst/>
                <a:latin typeface="Arial" panose="020B0604020202020204" pitchFamily="34" charset="0"/>
                <a:ea typeface="Calibri" panose="020F0502020204030204" pitchFamily="34" charset="0"/>
                <a:cs typeface="Arial" panose="020B0604020202020204" pitchFamily="34" charset="0"/>
              </a:rPr>
              <a:t>Calculate the total cost of implementation of the salary adjustments listed below (cost of living adjustments and benefits):   	</a:t>
            </a:r>
          </a:p>
          <a:p>
            <a:pPr marL="0" indent="0">
              <a:buNone/>
            </a:pPr>
            <a:r>
              <a:rPr lang="en-ZA" sz="2000" b="1" dirty="0">
                <a:effectLst/>
                <a:latin typeface="Arial" panose="020B0604020202020204" pitchFamily="34" charset="0"/>
                <a:ea typeface="Calibri" panose="020F0502020204030204" pitchFamily="34" charset="0"/>
                <a:cs typeface="Arial" panose="020B0604020202020204" pitchFamily="34" charset="0"/>
              </a:rPr>
              <a:t>Cost of living adjustments:</a:t>
            </a:r>
            <a:r>
              <a:rPr lang="en-ZA" sz="2000" dirty="0">
                <a:effectLst/>
                <a:latin typeface="Arial" panose="020B0604020202020204" pitchFamily="34" charset="0"/>
                <a:ea typeface="Calibri" panose="020F0502020204030204" pitchFamily="34" charset="0"/>
                <a:cs typeface="Arial" panose="020B0604020202020204" pitchFamily="34" charset="0"/>
              </a:rPr>
              <a:t> </a:t>
            </a:r>
          </a:p>
          <a:p>
            <a:pPr marL="760095" lvl="1" indent="-362585"/>
            <a:r>
              <a:rPr lang="en-ZA" sz="1600" dirty="0">
                <a:effectLst/>
                <a:latin typeface="Arial" panose="020B0604020202020204" pitchFamily="34" charset="0"/>
                <a:ea typeface="Calibri" panose="020F0502020204030204" pitchFamily="34" charset="0"/>
                <a:cs typeface="Arial" panose="020B0604020202020204" pitchFamily="34" charset="0"/>
              </a:rPr>
              <a:t>CPI + 1% for salary levels 1-7 </a:t>
            </a:r>
          </a:p>
          <a:p>
            <a:pPr marL="760095" lvl="1" indent="-362585"/>
            <a:r>
              <a:rPr lang="en-ZA" sz="1600" dirty="0">
                <a:effectLst/>
                <a:latin typeface="Arial" panose="020B0604020202020204" pitchFamily="34" charset="0"/>
                <a:ea typeface="Calibri" panose="020F0502020204030204" pitchFamily="34" charset="0"/>
                <a:cs typeface="Arial" panose="020B0604020202020204" pitchFamily="34" charset="0"/>
              </a:rPr>
              <a:t>CPI + 0.5% for salary levels 8-10</a:t>
            </a:r>
          </a:p>
          <a:p>
            <a:pPr marL="760095" lvl="1" indent="-362585"/>
            <a:r>
              <a:rPr lang="en-ZA" sz="1600" dirty="0">
                <a:effectLst/>
                <a:latin typeface="Arial" panose="020B0604020202020204" pitchFamily="34" charset="0"/>
                <a:ea typeface="Calibri" panose="020F0502020204030204" pitchFamily="34" charset="0"/>
                <a:cs typeface="Arial" panose="020B0604020202020204" pitchFamily="34" charset="0"/>
              </a:rPr>
              <a:t>CPI for salary levels 11-12</a:t>
            </a:r>
          </a:p>
          <a:p>
            <a:pPr marL="760095" lvl="1" indent="-362585"/>
            <a:r>
              <a:rPr lang="en-ZA" sz="1600" dirty="0">
                <a:effectLst/>
                <a:latin typeface="Arial" panose="020B0604020202020204" pitchFamily="34" charset="0"/>
                <a:ea typeface="Calibri" panose="020F0502020204030204" pitchFamily="34" charset="0"/>
                <a:cs typeface="Arial" panose="020B0604020202020204" pitchFamily="34" charset="0"/>
              </a:rPr>
              <a:t>CPI-0.5% for salary levels 13-16</a:t>
            </a:r>
          </a:p>
          <a:p>
            <a:pPr marL="397984" lvl="1" indent="0">
              <a:buNone/>
            </a:pPr>
            <a:r>
              <a:rPr lang="en-ZA" sz="1600" dirty="0">
                <a:effectLst/>
                <a:latin typeface="Arial" panose="020B0604020202020204" pitchFamily="34" charset="0"/>
                <a:ea typeface="Calibri" panose="020F0502020204030204" pitchFamily="34" charset="0"/>
                <a:cs typeface="Arial" panose="020B0604020202020204" pitchFamily="34" charset="0"/>
              </a:rPr>
              <a:t>(Hint: COLA is applied to Total CoE minus Housing minus Medical)</a:t>
            </a:r>
          </a:p>
          <a:p>
            <a:pPr marL="0" indent="0">
              <a:lnSpc>
                <a:spcPct val="107000"/>
              </a:lnSpc>
              <a:spcAft>
                <a:spcPts val="800"/>
              </a:spcAft>
              <a:buNone/>
            </a:pPr>
            <a:r>
              <a:rPr lang="en-ZA" sz="2000" b="1" dirty="0">
                <a:latin typeface="Arial" panose="020B0604020202020204" pitchFamily="34" charset="0"/>
                <a:ea typeface="Calibri" panose="020F0502020204030204" pitchFamily="34" charset="0"/>
                <a:cs typeface="Arial" panose="020B0604020202020204" pitchFamily="34" charset="0"/>
              </a:rPr>
              <a:t>Housing and Medical Allowances:</a:t>
            </a:r>
            <a:endParaRPr lang="en-ZA" sz="2000" dirty="0">
              <a:latin typeface="Arial" panose="020B0604020202020204" pitchFamily="34" charset="0"/>
              <a:ea typeface="Calibri" panose="020F0502020204030204" pitchFamily="34" charset="0"/>
              <a:cs typeface="Arial" panose="020B0604020202020204" pitchFamily="34" charset="0"/>
            </a:endParaRPr>
          </a:p>
          <a:p>
            <a:pPr marL="760095" lvl="1" indent="-362585">
              <a:spcAft>
                <a:spcPts val="800"/>
              </a:spcAft>
            </a:pPr>
            <a:r>
              <a:rPr lang="en-ZA" sz="1600" dirty="0">
                <a:effectLst/>
                <a:latin typeface="Arial" panose="020B0604020202020204" pitchFamily="34" charset="0"/>
                <a:ea typeface="Calibri" panose="020F0502020204030204" pitchFamily="34" charset="0"/>
                <a:cs typeface="Arial" panose="020B0604020202020204" pitchFamily="34" charset="0"/>
              </a:rPr>
              <a:t>H</a:t>
            </a:r>
            <a:r>
              <a:rPr lang="en-ZA" sz="1600" dirty="0">
                <a:latin typeface="Arial" panose="020B0604020202020204" pitchFamily="34" charset="0"/>
                <a:cs typeface="Arial" panose="020B0604020202020204" pitchFamily="34" charset="0"/>
              </a:rPr>
              <a:t>ousing allowance: adjust with CPI</a:t>
            </a:r>
          </a:p>
          <a:p>
            <a:pPr marL="760095" lvl="1" indent="-362585">
              <a:spcAft>
                <a:spcPts val="800"/>
              </a:spcAft>
            </a:pPr>
            <a:r>
              <a:rPr lang="en-ZA" sz="1600" dirty="0">
                <a:latin typeface="Arial" panose="020B0604020202020204" pitchFamily="34" charset="0"/>
                <a:cs typeface="Arial" panose="020B0604020202020204" pitchFamily="34" charset="0"/>
              </a:rPr>
              <a:t>Medical allowance: adjust with CPI+2.5%</a:t>
            </a:r>
          </a:p>
          <a:p>
            <a:pPr marL="0" indent="0">
              <a:buNone/>
            </a:pPr>
            <a:r>
              <a:rPr lang="en-ZA" sz="2000" dirty="0">
                <a:effectLst/>
                <a:latin typeface="Arial" panose="020B0604020202020204" pitchFamily="34" charset="0"/>
                <a:ea typeface="Calibri" panose="020F0502020204030204" pitchFamily="34" charset="0"/>
                <a:cs typeface="Arial" panose="020B0604020202020204" pitchFamily="34" charset="0"/>
              </a:rPr>
              <a:t>(Take CPI as 4.5%)</a:t>
            </a:r>
          </a:p>
          <a:p>
            <a:pPr marL="0" indent="0">
              <a:buNone/>
            </a:pPr>
            <a:r>
              <a:rPr lang="en-US" sz="2000" dirty="0"/>
              <a:t>Give the total cost overall as final answer.</a:t>
            </a:r>
          </a:p>
          <a:p>
            <a:pPr marL="0" indent="0">
              <a:buNone/>
            </a:pPr>
            <a:r>
              <a:rPr lang="en-US" sz="2000" dirty="0"/>
              <a:t>What assumptions (if any) did we make that may affect the accuracy of the cost estimation?</a:t>
            </a:r>
          </a:p>
          <a:p>
            <a:pPr marL="0"/>
            <a:endParaRPr lang="en-US" sz="2000" dirty="0"/>
          </a:p>
        </p:txBody>
      </p:sp>
      <p:sp>
        <p:nvSpPr>
          <p:cNvPr id="9" name="Text Placeholder 8">
            <a:extLst>
              <a:ext uri="{FF2B5EF4-FFF2-40B4-BE49-F238E27FC236}">
                <a16:creationId xmlns:a16="http://schemas.microsoft.com/office/drawing/2014/main" id="{1FF651D0-B7E2-468A-A80F-7BF35202F4BA}"/>
              </a:ext>
            </a:extLst>
          </p:cNvPr>
          <p:cNvSpPr>
            <a:spLocks noGrp="1"/>
          </p:cNvSpPr>
          <p:nvPr>
            <p:ph type="body" sz="quarter" idx="12"/>
          </p:nvPr>
        </p:nvSpPr>
        <p:spPr>
          <a:xfrm>
            <a:off x="189074" y="310812"/>
            <a:ext cx="2299316" cy="2973881"/>
          </a:xfrm>
        </p:spPr>
        <p:txBody>
          <a:bodyPr/>
          <a:lstStyle/>
          <a:p>
            <a:r>
              <a:rPr lang="en-ZA" dirty="0"/>
              <a:t>Break-away:</a:t>
            </a:r>
          </a:p>
          <a:p>
            <a:r>
              <a:rPr lang="en-ZA" dirty="0"/>
              <a:t>Exercise 2</a:t>
            </a:r>
          </a:p>
        </p:txBody>
      </p:sp>
    </p:spTree>
    <p:extLst>
      <p:ext uri="{BB962C8B-B14F-4D97-AF65-F5344CB8AC3E}">
        <p14:creationId xmlns:p14="http://schemas.microsoft.com/office/powerpoint/2010/main" val="141340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29172-EB36-4F88-BC1A-37CB4DB4D645}"/>
              </a:ext>
            </a:extLst>
          </p:cNvPr>
          <p:cNvSpPr>
            <a:spLocks noGrp="1"/>
          </p:cNvSpPr>
          <p:nvPr>
            <p:ph idx="1"/>
          </p:nvPr>
        </p:nvSpPr>
        <p:spPr>
          <a:xfrm>
            <a:off x="2860515" y="234612"/>
            <a:ext cx="8740087" cy="5448276"/>
          </a:xfrm>
        </p:spPr>
        <p:txBody>
          <a:bodyPr vert="horz" lIns="91440" tIns="45720" rIns="91440" bIns="45720" rtlCol="0">
            <a:normAutofit/>
          </a:bodyPr>
          <a:lstStyle/>
          <a:p>
            <a:pPr marL="0" indent="0">
              <a:buNone/>
            </a:pPr>
            <a:endParaRPr lang="en-US" sz="2000" b="1" dirty="0"/>
          </a:p>
          <a:p>
            <a:pPr marL="0" indent="0">
              <a:buNone/>
            </a:pPr>
            <a:r>
              <a:rPr lang="en-US" sz="2000" dirty="0"/>
              <a:t>CoE, medical and housing allowances per salary level for 2020/21 </a:t>
            </a:r>
          </a:p>
          <a:p>
            <a:pPr marL="0"/>
            <a:endParaRPr lang="en-US" sz="2000" dirty="0"/>
          </a:p>
          <a:p>
            <a:pPr marL="0"/>
            <a:endParaRPr lang="en-US" sz="2000" dirty="0"/>
          </a:p>
        </p:txBody>
      </p:sp>
      <p:sp>
        <p:nvSpPr>
          <p:cNvPr id="9" name="Text Placeholder 8">
            <a:extLst>
              <a:ext uri="{FF2B5EF4-FFF2-40B4-BE49-F238E27FC236}">
                <a16:creationId xmlns:a16="http://schemas.microsoft.com/office/drawing/2014/main" id="{1FF651D0-B7E2-468A-A80F-7BF35202F4BA}"/>
              </a:ext>
            </a:extLst>
          </p:cNvPr>
          <p:cNvSpPr>
            <a:spLocks noGrp="1"/>
          </p:cNvSpPr>
          <p:nvPr>
            <p:ph type="body" sz="quarter" idx="12"/>
          </p:nvPr>
        </p:nvSpPr>
        <p:spPr>
          <a:xfrm>
            <a:off x="322424" y="637487"/>
            <a:ext cx="2299316" cy="2973881"/>
          </a:xfrm>
        </p:spPr>
        <p:txBody>
          <a:bodyPr/>
          <a:lstStyle/>
          <a:p>
            <a:endParaRPr lang="en-ZA" dirty="0"/>
          </a:p>
          <a:p>
            <a:r>
              <a:rPr lang="en-ZA" dirty="0"/>
              <a:t>Break-away:</a:t>
            </a:r>
          </a:p>
          <a:p>
            <a:r>
              <a:rPr lang="en-ZA" dirty="0"/>
              <a:t>Exercise 2</a:t>
            </a:r>
          </a:p>
          <a:p>
            <a:endParaRPr lang="en-ZA" dirty="0"/>
          </a:p>
        </p:txBody>
      </p:sp>
      <p:graphicFrame>
        <p:nvGraphicFramePr>
          <p:cNvPr id="4" name="Table 3">
            <a:extLst>
              <a:ext uri="{FF2B5EF4-FFF2-40B4-BE49-F238E27FC236}">
                <a16:creationId xmlns:a16="http://schemas.microsoft.com/office/drawing/2014/main" id="{FD9F73BB-B0A7-41ED-BC70-F5DB516C88D2}"/>
              </a:ext>
            </a:extLst>
          </p:cNvPr>
          <p:cNvGraphicFramePr>
            <a:graphicFrameLocks noGrp="1"/>
          </p:cNvGraphicFramePr>
          <p:nvPr>
            <p:extLst>
              <p:ext uri="{D42A27DB-BD31-4B8C-83A1-F6EECF244321}">
                <p14:modId xmlns:p14="http://schemas.microsoft.com/office/powerpoint/2010/main" val="404723264"/>
              </p:ext>
            </p:extLst>
          </p:nvPr>
        </p:nvGraphicFramePr>
        <p:xfrm>
          <a:off x="2860516" y="1108437"/>
          <a:ext cx="7836876" cy="5005862"/>
        </p:xfrm>
        <a:graphic>
          <a:graphicData uri="http://schemas.openxmlformats.org/drawingml/2006/table">
            <a:tbl>
              <a:tblPr firstRow="1" firstCol="1" bandRow="1">
                <a:tableStyleId>{5C22544A-7EE6-4342-B048-85BDC9FD1C3A}</a:tableStyleId>
              </a:tblPr>
              <a:tblGrid>
                <a:gridCol w="1146276">
                  <a:extLst>
                    <a:ext uri="{9D8B030D-6E8A-4147-A177-3AD203B41FA5}">
                      <a16:colId xmlns:a16="http://schemas.microsoft.com/office/drawing/2014/main" val="1372211606"/>
                    </a:ext>
                  </a:extLst>
                </a:gridCol>
                <a:gridCol w="1408041">
                  <a:extLst>
                    <a:ext uri="{9D8B030D-6E8A-4147-A177-3AD203B41FA5}">
                      <a16:colId xmlns:a16="http://schemas.microsoft.com/office/drawing/2014/main" val="4165522812"/>
                    </a:ext>
                  </a:extLst>
                </a:gridCol>
                <a:gridCol w="2703161">
                  <a:extLst>
                    <a:ext uri="{9D8B030D-6E8A-4147-A177-3AD203B41FA5}">
                      <a16:colId xmlns:a16="http://schemas.microsoft.com/office/drawing/2014/main" val="2804844455"/>
                    </a:ext>
                  </a:extLst>
                </a:gridCol>
                <a:gridCol w="2579398">
                  <a:extLst>
                    <a:ext uri="{9D8B030D-6E8A-4147-A177-3AD203B41FA5}">
                      <a16:colId xmlns:a16="http://schemas.microsoft.com/office/drawing/2014/main" val="2877526153"/>
                    </a:ext>
                  </a:extLst>
                </a:gridCol>
              </a:tblGrid>
              <a:tr h="258141">
                <a:tc>
                  <a:txBody>
                    <a:bodyPr/>
                    <a:lstStyle/>
                    <a:p>
                      <a:pPr>
                        <a:lnSpc>
                          <a:spcPct val="107000"/>
                        </a:lnSpc>
                        <a:spcAft>
                          <a:spcPts val="800"/>
                        </a:spcAft>
                      </a:pPr>
                      <a:r>
                        <a:rPr lang="en-ZA" sz="1000" b="1" cap="none" spc="0" dirty="0">
                          <a:solidFill>
                            <a:schemeClr val="bg1"/>
                          </a:solidFill>
                          <a:effectLst/>
                          <a:latin typeface="Arial" panose="020B0604020202020204" pitchFamily="34" charset="0"/>
                          <a:cs typeface="Arial" panose="020B0604020202020204" pitchFamily="34" charset="0"/>
                        </a:rPr>
                        <a:t>Salary level</a:t>
                      </a:r>
                      <a:endParaRPr lang="en-ZA" sz="10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66085" marB="66085" anchor="ctr"/>
                </a:tc>
                <a:tc>
                  <a:txBody>
                    <a:bodyPr/>
                    <a:lstStyle/>
                    <a:p>
                      <a:pPr algn="r">
                        <a:lnSpc>
                          <a:spcPct val="107000"/>
                        </a:lnSpc>
                        <a:spcAft>
                          <a:spcPts val="800"/>
                        </a:spcAft>
                      </a:pPr>
                      <a:r>
                        <a:rPr lang="en-ZA" sz="1000" b="1" cap="none" spc="0" dirty="0">
                          <a:solidFill>
                            <a:schemeClr val="bg1"/>
                          </a:solidFill>
                          <a:effectLst/>
                          <a:latin typeface="Arial" panose="020B0604020202020204" pitchFamily="34" charset="0"/>
                          <a:cs typeface="Arial" panose="020B0604020202020204" pitchFamily="34" charset="0"/>
                        </a:rPr>
                        <a:t>Total CoE (R)</a:t>
                      </a:r>
                      <a:endParaRPr lang="en-ZA" sz="10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66085" marB="66085" anchor="ctr"/>
                </a:tc>
                <a:tc>
                  <a:txBody>
                    <a:bodyPr/>
                    <a:lstStyle/>
                    <a:p>
                      <a:pPr algn="r">
                        <a:lnSpc>
                          <a:spcPct val="107000"/>
                        </a:lnSpc>
                        <a:spcAft>
                          <a:spcPts val="800"/>
                        </a:spcAft>
                      </a:pPr>
                      <a:r>
                        <a:rPr lang="en-ZA" sz="1000" b="1" cap="none" spc="0" dirty="0">
                          <a:solidFill>
                            <a:schemeClr val="bg1"/>
                          </a:solidFill>
                          <a:effectLst/>
                          <a:latin typeface="Arial" panose="020B0604020202020204" pitchFamily="34" charset="0"/>
                          <a:cs typeface="Arial" panose="020B0604020202020204" pitchFamily="34" charset="0"/>
                        </a:rPr>
                        <a:t>Medical allowances (R) </a:t>
                      </a:r>
                      <a:endParaRPr lang="en-ZA" sz="10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66085" marB="66085" anchor="ctr"/>
                </a:tc>
                <a:tc>
                  <a:txBody>
                    <a:bodyPr/>
                    <a:lstStyle/>
                    <a:p>
                      <a:pPr algn="r">
                        <a:lnSpc>
                          <a:spcPct val="107000"/>
                        </a:lnSpc>
                        <a:spcAft>
                          <a:spcPts val="800"/>
                        </a:spcAft>
                      </a:pPr>
                      <a:r>
                        <a:rPr lang="en-ZA" sz="1000" b="1" cap="none" spc="0" dirty="0">
                          <a:solidFill>
                            <a:schemeClr val="bg1"/>
                          </a:solidFill>
                          <a:effectLst/>
                          <a:latin typeface="Arial" panose="020B0604020202020204" pitchFamily="34" charset="0"/>
                          <a:cs typeface="Arial" panose="020B0604020202020204" pitchFamily="34" charset="0"/>
                        </a:rPr>
                        <a:t>Housing allowances (R)</a:t>
                      </a:r>
                      <a:endParaRPr lang="en-ZA" sz="10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66085" marB="66085" anchor="ctr"/>
                </a:tc>
                <a:extLst>
                  <a:ext uri="{0D108BD9-81ED-4DB2-BD59-A6C34878D82A}">
                    <a16:rowId xmlns:a16="http://schemas.microsoft.com/office/drawing/2014/main" val="335039211"/>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64 516 661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2 439 348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2 677 728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3867527595"/>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2</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1 058 658 679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98 495 202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71 513 352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3175275514"/>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3</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1 194 430 950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91 606 707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67 748 927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576538395"/>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4</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874 439 340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81 646 773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52 219 720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3331417800"/>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5</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2 876 024 218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231 710 854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142 596 076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2527249867"/>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6</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1 705 191 119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102 127 578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62 752 616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2389901639"/>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7</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8 443 814 475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342 037 118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174 398 263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126882958"/>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8</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5 076 450 045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289 902 387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144 737 056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1799939015"/>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9</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5 430 701 191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252 345 643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128 531 043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571303092"/>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10</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2 912 250 221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109 468 489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58 697 744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142882078"/>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11</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3 395 781 296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31 069 581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12 763 376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2232235015"/>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12</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3 335 729 583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17 189 812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5 917 740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676126068"/>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13</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316 292 575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2 810 130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1 691 003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2841579815"/>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14</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110 505 971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903 198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300 120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3433738274"/>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15</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54 471 757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270 847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25 488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4107003102"/>
                  </a:ext>
                </a:extLst>
              </a:tr>
              <a:tr h="25480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16</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42 728 526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420 501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cap="none" spc="0" dirty="0">
                          <a:solidFill>
                            <a:schemeClr val="tx1"/>
                          </a:solidFill>
                          <a:effectLst/>
                          <a:latin typeface="Arial" panose="020B0604020202020204" pitchFamily="34" charset="0"/>
                          <a:cs typeface="Arial" panose="020B0604020202020204" pitchFamily="34" charset="0"/>
                        </a:rPr>
                        <a:t> 67 200 </a:t>
                      </a:r>
                      <a:endParaRPr lang="en-ZA" sz="14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3647063724"/>
                  </a:ext>
                </a:extLst>
              </a:tr>
              <a:tr h="249970">
                <a:tc>
                  <a:txBody>
                    <a:bodyPr/>
                    <a:lstStyle/>
                    <a:p>
                      <a:pPr>
                        <a:lnSpc>
                          <a:spcPct val="107000"/>
                        </a:lnSpc>
                        <a:spcAft>
                          <a:spcPts val="800"/>
                        </a:spcAft>
                      </a:pPr>
                      <a:r>
                        <a:rPr lang="en-ZA" sz="1400" b="1" cap="none" spc="0" dirty="0">
                          <a:solidFill>
                            <a:schemeClr val="bg1"/>
                          </a:solidFill>
                          <a:effectLst/>
                          <a:latin typeface="Arial" panose="020B0604020202020204" pitchFamily="34" charset="0"/>
                          <a:cs typeface="Arial" panose="020B0604020202020204" pitchFamily="34" charset="0"/>
                        </a:rPr>
                        <a:t>Total</a:t>
                      </a:r>
                      <a:endParaRPr lang="en-ZA" sz="1400" b="1"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ctr"/>
                </a:tc>
                <a:tc>
                  <a:txBody>
                    <a:bodyPr/>
                    <a:lstStyle/>
                    <a:p>
                      <a:pPr algn="r">
                        <a:lnSpc>
                          <a:spcPct val="107000"/>
                        </a:lnSpc>
                        <a:spcAft>
                          <a:spcPts val="800"/>
                        </a:spcAft>
                      </a:pPr>
                      <a:r>
                        <a:rPr lang="en-ZA" sz="1400" b="1" cap="none" spc="0" dirty="0">
                          <a:solidFill>
                            <a:schemeClr val="tx1"/>
                          </a:solidFill>
                          <a:effectLst/>
                          <a:latin typeface="Arial" panose="020B0604020202020204" pitchFamily="34" charset="0"/>
                          <a:cs typeface="Arial" panose="020B0604020202020204" pitchFamily="34" charset="0"/>
                        </a:rPr>
                        <a:t>36 891 986 607 </a:t>
                      </a:r>
                      <a:endParaRPr lang="en-ZA" sz="14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b="1" cap="none" spc="0" dirty="0">
                          <a:solidFill>
                            <a:schemeClr val="tx1"/>
                          </a:solidFill>
                          <a:effectLst/>
                          <a:latin typeface="Arial" panose="020B0604020202020204" pitchFamily="34" charset="0"/>
                          <a:cs typeface="Arial" panose="020B0604020202020204" pitchFamily="34" charset="0"/>
                        </a:rPr>
                        <a:t> 1 654 444 168 </a:t>
                      </a:r>
                      <a:endParaRPr lang="en-ZA" sz="14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tc>
                  <a:txBody>
                    <a:bodyPr/>
                    <a:lstStyle/>
                    <a:p>
                      <a:pPr algn="r">
                        <a:lnSpc>
                          <a:spcPct val="107000"/>
                        </a:lnSpc>
                        <a:spcAft>
                          <a:spcPts val="800"/>
                        </a:spcAft>
                      </a:pPr>
                      <a:r>
                        <a:rPr lang="en-ZA" sz="1400" b="1" cap="none" spc="0" dirty="0">
                          <a:solidFill>
                            <a:schemeClr val="tx1"/>
                          </a:solidFill>
                          <a:effectLst/>
                          <a:latin typeface="Arial" panose="020B0604020202020204" pitchFamily="34" charset="0"/>
                          <a:cs typeface="Arial" panose="020B0604020202020204" pitchFamily="34" charset="0"/>
                        </a:rPr>
                        <a:t> 926 637 452 </a:t>
                      </a:r>
                      <a:endParaRPr lang="en-ZA" sz="14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60" marR="33043" marT="0" marB="66085" anchor="b"/>
                </a:tc>
                <a:extLst>
                  <a:ext uri="{0D108BD9-81ED-4DB2-BD59-A6C34878D82A}">
                    <a16:rowId xmlns:a16="http://schemas.microsoft.com/office/drawing/2014/main" val="1240957082"/>
                  </a:ext>
                </a:extLst>
              </a:tr>
            </a:tbl>
          </a:graphicData>
        </a:graphic>
      </p:graphicFrame>
    </p:spTree>
    <p:extLst>
      <p:ext uri="{BB962C8B-B14F-4D97-AF65-F5344CB8AC3E}">
        <p14:creationId xmlns:p14="http://schemas.microsoft.com/office/powerpoint/2010/main" val="33900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29172-EB36-4F88-BC1A-37CB4DB4D645}"/>
              </a:ext>
            </a:extLst>
          </p:cNvPr>
          <p:cNvSpPr>
            <a:spLocks noGrp="1"/>
          </p:cNvSpPr>
          <p:nvPr>
            <p:ph idx="1"/>
          </p:nvPr>
        </p:nvSpPr>
        <p:spPr>
          <a:xfrm>
            <a:off x="2612678" y="701337"/>
            <a:ext cx="8740087" cy="5884190"/>
          </a:xfrm>
        </p:spPr>
        <p:txBody>
          <a:bodyPr vert="horz" lIns="91440" tIns="45720" rIns="91440" bIns="45720" rtlCol="0" anchor="t">
            <a:normAutofit/>
          </a:bodyPr>
          <a:lstStyle/>
          <a:p>
            <a:pPr marL="0" indent="0">
              <a:buNone/>
            </a:pPr>
            <a:r>
              <a:rPr lang="en-US" sz="2000" dirty="0"/>
              <a:t>2. Assessing overtime expenditure across all OSD groups: </a:t>
            </a:r>
          </a:p>
          <a:p>
            <a:pPr marL="0" indent="0">
              <a:buNone/>
            </a:pPr>
            <a:endParaRPr lang="en-US" sz="2000" dirty="0"/>
          </a:p>
          <a:p>
            <a:pPr marL="854710" lvl="1" indent="-457200">
              <a:lnSpc>
                <a:spcPct val="110000"/>
              </a:lnSpc>
              <a:buFont typeface="+mj-lt"/>
              <a:buAutoNum type="arabicPeriod"/>
            </a:pPr>
            <a:r>
              <a:rPr lang="en-GB" sz="1800" dirty="0"/>
              <a:t>Calculate the expenditure in overtime across the OSD groups in 2020/21.</a:t>
            </a:r>
          </a:p>
          <a:p>
            <a:pPr marL="854710" lvl="1" indent="-457200">
              <a:lnSpc>
                <a:spcPct val="110000"/>
              </a:lnSpc>
              <a:buFont typeface="+mj-lt"/>
              <a:buAutoNum type="arabicPeriod"/>
            </a:pPr>
            <a:r>
              <a:rPr lang="en-GB" sz="1800" dirty="0"/>
              <a:t>Calculate the growth (Y-o-Y, CAGR and total) in overtime expenditure across the OSD groups between 2015/16 and 2020/21. Which OSD group had the fastest growth for each growth calculation?</a:t>
            </a:r>
          </a:p>
          <a:p>
            <a:pPr marL="854710" lvl="1" indent="-457200">
              <a:lnSpc>
                <a:spcPct val="110000"/>
              </a:lnSpc>
              <a:buFont typeface="+mj-lt"/>
              <a:buAutoNum type="arabicPeriod"/>
            </a:pPr>
            <a:r>
              <a:rPr lang="en-GB" sz="1800" dirty="0"/>
              <a:t>Compare overtime as a percentage of total CoE across the different OSD groups for the period 2015/16 to 2019/20 and interpret the results.</a:t>
            </a:r>
          </a:p>
          <a:p>
            <a:pPr marL="854710" lvl="1" indent="-457200">
              <a:lnSpc>
                <a:spcPct val="110000"/>
              </a:lnSpc>
              <a:buFont typeface="+mj-lt"/>
              <a:buAutoNum type="arabicPeriod"/>
            </a:pPr>
            <a:r>
              <a:rPr lang="en-GB" sz="1800" dirty="0"/>
              <a:t>Compare overtime expenditure per FTE across different OSD groups for the period 2015/16 to 2019/20 and order them from highest to lowest.</a:t>
            </a:r>
          </a:p>
          <a:p>
            <a:pPr marL="0" indent="0">
              <a:buNone/>
            </a:pPr>
            <a:r>
              <a:rPr lang="en-GB" sz="2000" i="1" dirty="0"/>
              <a:t>Additional exercise:</a:t>
            </a:r>
          </a:p>
          <a:p>
            <a:pPr marL="0" indent="0">
              <a:buNone/>
            </a:pPr>
            <a:r>
              <a:rPr lang="en-GB" sz="2000" dirty="0"/>
              <a:t>3.	Determine the number of personnel at each salary level who received a 	housing allowance in 2020/21 and the total spent on the housing 	allowance per salary level. </a:t>
            </a:r>
          </a:p>
          <a:p>
            <a:pPr marL="0" indent="-362585"/>
            <a:endParaRPr lang="en-US" sz="2000" dirty="0"/>
          </a:p>
          <a:p>
            <a:pPr marL="0" indent="-362585"/>
            <a:endParaRPr lang="en-US" sz="2000" dirty="0"/>
          </a:p>
        </p:txBody>
      </p:sp>
      <p:sp>
        <p:nvSpPr>
          <p:cNvPr id="4" name="Text Placeholder 3">
            <a:extLst>
              <a:ext uri="{FF2B5EF4-FFF2-40B4-BE49-F238E27FC236}">
                <a16:creationId xmlns:a16="http://schemas.microsoft.com/office/drawing/2014/main" id="{6E58736D-C3DA-427B-A7C4-6C9390218CB9}"/>
              </a:ext>
            </a:extLst>
          </p:cNvPr>
          <p:cNvSpPr>
            <a:spLocks noGrp="1"/>
          </p:cNvSpPr>
          <p:nvPr>
            <p:ph type="body" sz="quarter" idx="12"/>
          </p:nvPr>
        </p:nvSpPr>
        <p:spPr/>
        <p:txBody>
          <a:bodyPr/>
          <a:lstStyle/>
          <a:p>
            <a:r>
              <a:rPr lang="en-ZA" dirty="0"/>
              <a:t>Break-away:</a:t>
            </a:r>
          </a:p>
          <a:p>
            <a:r>
              <a:rPr lang="en-ZA" dirty="0"/>
              <a:t>Exercise 2</a:t>
            </a:r>
          </a:p>
        </p:txBody>
      </p:sp>
    </p:spTree>
    <p:extLst>
      <p:ext uri="{BB962C8B-B14F-4D97-AF65-F5344CB8AC3E}">
        <p14:creationId xmlns:p14="http://schemas.microsoft.com/office/powerpoint/2010/main" val="149749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A144C-D278-4D24-A9A8-5AD0060921B3}"/>
              </a:ext>
            </a:extLst>
          </p:cNvPr>
          <p:cNvSpPr>
            <a:spLocks noGrp="1"/>
          </p:cNvSpPr>
          <p:nvPr>
            <p:ph type="title"/>
          </p:nvPr>
        </p:nvSpPr>
        <p:spPr/>
        <p:txBody>
          <a:bodyPr vert="horz" lIns="91440" tIns="45720" rIns="91440" bIns="45720" rtlCol="0" anchor="b">
            <a:normAutofit fontScale="90000"/>
          </a:bodyPr>
          <a:lstStyle/>
          <a:p>
            <a:r>
              <a:rPr lang="en-US" kern="1200" dirty="0">
                <a:solidFill>
                  <a:schemeClr val="tx1"/>
                </a:solidFill>
                <a:latin typeface="Arial" panose="020B0604020202020204" pitchFamily="34" charset="0"/>
                <a:cs typeface="Arial" panose="020B0604020202020204" pitchFamily="34" charset="0"/>
              </a:rPr>
              <a:t>Session 3</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Analysis II - Drivers of CoE growth: Salary increases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8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F414BB-FD4A-46DB-AD8F-64669A4E3C06}"/>
              </a:ext>
            </a:extLst>
          </p:cNvPr>
          <p:cNvSpPr>
            <a:spLocks noGrp="1"/>
          </p:cNvSpPr>
          <p:nvPr>
            <p:ph idx="1"/>
          </p:nvPr>
        </p:nvSpPr>
        <p:spPr/>
        <p:txBody>
          <a:bodyPr/>
          <a:lstStyle/>
          <a:p>
            <a:r>
              <a:rPr lang="en-ZA" dirty="0"/>
              <a:t>Key drivers of salary growth</a:t>
            </a:r>
          </a:p>
          <a:p>
            <a:r>
              <a:rPr lang="en-ZA" dirty="0"/>
              <a:t>The effect of CPI and COLA and how to analyse them separately</a:t>
            </a:r>
          </a:p>
          <a:p>
            <a:r>
              <a:rPr lang="en-ZA" dirty="0"/>
              <a:t>The effect of promotions on CoE growth</a:t>
            </a:r>
          </a:p>
          <a:p>
            <a:r>
              <a:rPr lang="en-ZA" dirty="0"/>
              <a:t>Notch progression and the joint effect of COLA and notch progression</a:t>
            </a:r>
          </a:p>
          <a:p>
            <a:endParaRPr lang="en-ZA" dirty="0"/>
          </a:p>
          <a:p>
            <a:endParaRPr lang="en-ZA" dirty="0"/>
          </a:p>
          <a:p>
            <a:endParaRPr lang="en-ZA" dirty="0"/>
          </a:p>
        </p:txBody>
      </p:sp>
      <p:sp>
        <p:nvSpPr>
          <p:cNvPr id="3" name="Title 2">
            <a:extLst>
              <a:ext uri="{FF2B5EF4-FFF2-40B4-BE49-F238E27FC236}">
                <a16:creationId xmlns:a16="http://schemas.microsoft.com/office/drawing/2014/main" id="{D14BD043-FFAB-4031-BAC7-7CB0D73E9977}"/>
              </a:ext>
            </a:extLst>
          </p:cNvPr>
          <p:cNvSpPr>
            <a:spLocks noGrp="1"/>
          </p:cNvSpPr>
          <p:nvPr>
            <p:ph type="title"/>
          </p:nvPr>
        </p:nvSpPr>
        <p:spPr/>
        <p:txBody>
          <a:bodyPr/>
          <a:lstStyle/>
          <a:p>
            <a:r>
              <a:rPr lang="en-ZA" dirty="0"/>
              <a:t>By the end of Session 3, you will have an understanding of ...</a:t>
            </a:r>
          </a:p>
        </p:txBody>
      </p:sp>
    </p:spTree>
    <p:extLst>
      <p:ext uri="{BB962C8B-B14F-4D97-AF65-F5344CB8AC3E}">
        <p14:creationId xmlns:p14="http://schemas.microsoft.com/office/powerpoint/2010/main" val="253813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A144C-D278-4D24-A9A8-5AD0060921B3}"/>
              </a:ext>
            </a:extLst>
          </p:cNvPr>
          <p:cNvSpPr>
            <a:spLocks noGrp="1"/>
          </p:cNvSpPr>
          <p:nvPr>
            <p:ph type="title"/>
          </p:nvPr>
        </p:nvSpPr>
        <p:spPr/>
        <p:txBody>
          <a:bodyPr vert="horz" lIns="91440" tIns="45720" rIns="91440" bIns="45720" rtlCol="0" anchor="b">
            <a:normAutofit/>
          </a:bodyPr>
          <a:lstStyle/>
          <a:p>
            <a:r>
              <a:rPr lang="en-US" kern="1200" dirty="0">
                <a:solidFill>
                  <a:schemeClr val="tx1"/>
                </a:solidFill>
                <a:latin typeface="Arial" panose="020B0604020202020204" pitchFamily="34" charset="0"/>
                <a:cs typeface="Arial" panose="020B0604020202020204" pitchFamily="34" charset="0"/>
              </a:rPr>
              <a:t>Session 1: CoE and PERSAL Basics</a:t>
            </a:r>
          </a:p>
        </p:txBody>
      </p:sp>
    </p:spTree>
    <p:extLst>
      <p:ext uri="{BB962C8B-B14F-4D97-AF65-F5344CB8AC3E}">
        <p14:creationId xmlns:p14="http://schemas.microsoft.com/office/powerpoint/2010/main" val="3245163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5CAC1-2DD6-427B-89D7-D9BF17A9627D}"/>
              </a:ext>
            </a:extLst>
          </p:cNvPr>
          <p:cNvSpPr>
            <a:spLocks noGrp="1"/>
          </p:cNvSpPr>
          <p:nvPr>
            <p:ph idx="1"/>
          </p:nvPr>
        </p:nvSpPr>
        <p:spPr>
          <a:solidFill>
            <a:schemeClr val="bg2"/>
          </a:solidFill>
          <a:ln>
            <a:noFill/>
          </a:ln>
        </p:spPr>
        <p:txBody>
          <a:bodyPr>
            <a:normAutofit/>
          </a:bodyPr>
          <a:lstStyle/>
          <a:p>
            <a:pPr marL="0" indent="0">
              <a:buNone/>
            </a:pPr>
            <a:r>
              <a:rPr lang="en-ZA" sz="3200" b="1" dirty="0"/>
              <a:t>Salary growth</a:t>
            </a:r>
            <a:r>
              <a:rPr lang="en-ZA" sz="2000" dirty="0"/>
              <a:t>: </a:t>
            </a:r>
          </a:p>
          <a:p>
            <a:r>
              <a:rPr lang="en-ZA" sz="2000" dirty="0"/>
              <a:t>Annual cost of living adjustments (COLA)</a:t>
            </a:r>
          </a:p>
          <a:p>
            <a:r>
              <a:rPr lang="en-ZA" sz="2000" dirty="0"/>
              <a:t>Notch progression</a:t>
            </a:r>
          </a:p>
          <a:p>
            <a:r>
              <a:rPr lang="en-ZA" sz="2000" dirty="0"/>
              <a:t>Promotion</a:t>
            </a:r>
          </a:p>
          <a:p>
            <a:r>
              <a:rPr lang="en-ZA" sz="2000" dirty="0"/>
              <a:t>Increase in benefits and allowances</a:t>
            </a:r>
          </a:p>
        </p:txBody>
      </p:sp>
      <p:sp>
        <p:nvSpPr>
          <p:cNvPr id="3" name="Title 2">
            <a:extLst>
              <a:ext uri="{FF2B5EF4-FFF2-40B4-BE49-F238E27FC236}">
                <a16:creationId xmlns:a16="http://schemas.microsoft.com/office/drawing/2014/main" id="{45420054-0437-4E4A-B9ED-2CD504B1E307}"/>
              </a:ext>
            </a:extLst>
          </p:cNvPr>
          <p:cNvSpPr>
            <a:spLocks noGrp="1"/>
          </p:cNvSpPr>
          <p:nvPr>
            <p:ph type="title"/>
          </p:nvPr>
        </p:nvSpPr>
        <p:spPr/>
        <p:txBody>
          <a:bodyPr>
            <a:normAutofit fontScale="90000"/>
          </a:bodyPr>
          <a:lstStyle/>
          <a:p>
            <a:r>
              <a:rPr lang="en-ZA" sz="4000" b="1" dirty="0">
                <a:solidFill>
                  <a:srgbClr val="8B0E18"/>
                </a:solidFill>
              </a:rPr>
              <a:t>Drivers of CoE growth</a:t>
            </a:r>
          </a:p>
        </p:txBody>
      </p:sp>
      <p:sp>
        <p:nvSpPr>
          <p:cNvPr id="4" name="Content Placeholder 3">
            <a:extLst>
              <a:ext uri="{FF2B5EF4-FFF2-40B4-BE49-F238E27FC236}">
                <a16:creationId xmlns:a16="http://schemas.microsoft.com/office/drawing/2014/main" id="{4A0F2C84-5EB1-410F-9A58-3DC0C8446566}"/>
              </a:ext>
            </a:extLst>
          </p:cNvPr>
          <p:cNvSpPr>
            <a:spLocks noGrp="1"/>
          </p:cNvSpPr>
          <p:nvPr>
            <p:ph idx="12"/>
          </p:nvPr>
        </p:nvSpPr>
        <p:spPr/>
        <p:txBody>
          <a:bodyPr>
            <a:normAutofit/>
          </a:bodyPr>
          <a:lstStyle/>
          <a:p>
            <a:pPr marL="0" indent="0">
              <a:buNone/>
            </a:pPr>
            <a:r>
              <a:rPr lang="en-ZA" sz="2000" dirty="0"/>
              <a:t>Drivers of </a:t>
            </a:r>
            <a:r>
              <a:rPr lang="en-ZA" sz="2000" b="1" dirty="0"/>
              <a:t>headcount</a:t>
            </a:r>
            <a:r>
              <a:rPr lang="en-ZA" sz="2000" dirty="0"/>
              <a:t> growth </a:t>
            </a:r>
          </a:p>
          <a:p>
            <a:r>
              <a:rPr lang="en-ZA" sz="2000" dirty="0"/>
              <a:t>Appointments</a:t>
            </a:r>
          </a:p>
          <a:p>
            <a:r>
              <a:rPr lang="en-ZA" sz="2000" dirty="0"/>
              <a:t>Terminations</a:t>
            </a:r>
          </a:p>
        </p:txBody>
      </p:sp>
    </p:spTree>
    <p:extLst>
      <p:ext uri="{BB962C8B-B14F-4D97-AF65-F5344CB8AC3E}">
        <p14:creationId xmlns:p14="http://schemas.microsoft.com/office/powerpoint/2010/main" val="781750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6235A2-3A9B-4DC3-8971-A574E088CC13}"/>
              </a:ext>
            </a:extLst>
          </p:cNvPr>
          <p:cNvGraphicFramePr>
            <a:graphicFrameLocks noGrp="1"/>
          </p:cNvGraphicFramePr>
          <p:nvPr>
            <p:ph idx="1"/>
            <p:extLst>
              <p:ext uri="{D42A27DB-BD31-4B8C-83A1-F6EECF244321}">
                <p14:modId xmlns:p14="http://schemas.microsoft.com/office/powerpoint/2010/main" val="2571067939"/>
              </p:ext>
            </p:extLst>
          </p:nvPr>
        </p:nvGraphicFramePr>
        <p:xfrm>
          <a:off x="6711518" y="2421924"/>
          <a:ext cx="4768569" cy="4088808"/>
        </p:xfrm>
        <a:graphic>
          <a:graphicData uri="http://schemas.openxmlformats.org/drawingml/2006/table">
            <a:tbl>
              <a:tblPr firstRow="1" bandRow="1">
                <a:tableStyleId>{6E25E649-3F16-4E02-A733-19D2CDBF48F0}</a:tableStyleId>
              </a:tblPr>
              <a:tblGrid>
                <a:gridCol w="632257">
                  <a:extLst>
                    <a:ext uri="{9D8B030D-6E8A-4147-A177-3AD203B41FA5}">
                      <a16:colId xmlns:a16="http://schemas.microsoft.com/office/drawing/2014/main" val="2208545657"/>
                    </a:ext>
                  </a:extLst>
                </a:gridCol>
                <a:gridCol w="1453996">
                  <a:extLst>
                    <a:ext uri="{9D8B030D-6E8A-4147-A177-3AD203B41FA5}">
                      <a16:colId xmlns:a16="http://schemas.microsoft.com/office/drawing/2014/main" val="1276115696"/>
                    </a:ext>
                  </a:extLst>
                </a:gridCol>
                <a:gridCol w="1260849">
                  <a:extLst>
                    <a:ext uri="{9D8B030D-6E8A-4147-A177-3AD203B41FA5}">
                      <a16:colId xmlns:a16="http://schemas.microsoft.com/office/drawing/2014/main" val="1192391451"/>
                    </a:ext>
                  </a:extLst>
                </a:gridCol>
                <a:gridCol w="1421467">
                  <a:extLst>
                    <a:ext uri="{9D8B030D-6E8A-4147-A177-3AD203B41FA5}">
                      <a16:colId xmlns:a16="http://schemas.microsoft.com/office/drawing/2014/main" val="3142192241"/>
                    </a:ext>
                  </a:extLst>
                </a:gridCol>
              </a:tblGrid>
              <a:tr h="463231">
                <a:tc>
                  <a:txBody>
                    <a:bodyPr/>
                    <a:lstStyle/>
                    <a:p>
                      <a:pPr algn="r" fontAlgn="b"/>
                      <a:r>
                        <a:rPr lang="en-ZA" sz="1100" u="none" strike="noStrike" cap="all" spc="150" dirty="0">
                          <a:effectLst/>
                          <a:latin typeface="Arial" panose="020B0604020202020204" pitchFamily="34" charset="0"/>
                          <a:cs typeface="Arial" panose="020B0604020202020204" pitchFamily="34" charset="0"/>
                        </a:rPr>
                        <a:t>Year</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all" spc="150" dirty="0">
                          <a:effectLst/>
                          <a:latin typeface="Arial" panose="020B0604020202020204" pitchFamily="34" charset="0"/>
                          <a:cs typeface="Arial" panose="020B0604020202020204" pitchFamily="34" charset="0"/>
                        </a:rPr>
                        <a:t>CoE (R 000) real 2020</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all" spc="150" dirty="0">
                          <a:effectLst/>
                          <a:latin typeface="Arial" panose="020B0604020202020204" pitchFamily="34" charset="0"/>
                          <a:cs typeface="Arial" panose="020B0604020202020204" pitchFamily="34" charset="0"/>
                        </a:rPr>
                        <a:t>Personnel</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all" spc="150" dirty="0">
                          <a:effectLst/>
                          <a:latin typeface="Arial" panose="020B0604020202020204" pitchFamily="34" charset="0"/>
                          <a:cs typeface="Arial" panose="020B0604020202020204" pitchFamily="34" charset="0"/>
                        </a:rPr>
                        <a:t>Ave salary (R) Real 2020</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extLst>
                  <a:ext uri="{0D108BD9-81ED-4DB2-BD59-A6C34878D82A}">
                    <a16:rowId xmlns:a16="http://schemas.microsoft.com/office/drawing/2014/main" val="3616894968"/>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29 193 246</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78 072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373 926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289620"/>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30 842 191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78 824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391 282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112740269"/>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31 837 975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80 730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394 374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213923743"/>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2013</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32 597 320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81 704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398 970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95700498"/>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2014</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33 322 975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82 479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404 019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51346044"/>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33 842 082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82 594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409 742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503762122"/>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2016</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34 666 202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82 317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421 132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02732889"/>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2017</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35 314 461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82 523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427 935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657687518"/>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2018</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36 381 087</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84 755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429 252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02803949"/>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2019</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37 525 029</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86 175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435 453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609308"/>
                  </a:ext>
                </a:extLst>
              </a:tr>
              <a:tr h="295266">
                <a:tc>
                  <a:txBody>
                    <a:bodyPr/>
                    <a:lstStyle/>
                    <a:p>
                      <a:pPr algn="r" fontAlgn="b"/>
                      <a:r>
                        <a:rPr lang="en-ZA" sz="1100" u="none" strike="noStrike" cap="none" spc="0" dirty="0">
                          <a:effectLst/>
                          <a:latin typeface="Arial" panose="020B0604020202020204" pitchFamily="34" charset="0"/>
                          <a:cs typeface="Arial" panose="020B0604020202020204" pitchFamily="34" charset="0"/>
                        </a:rPr>
                        <a:t>2020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37 112 472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86 907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427 038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00972894"/>
                  </a:ext>
                </a:extLst>
              </a:tr>
            </a:tbl>
          </a:graphicData>
        </a:graphic>
      </p:graphicFrame>
      <p:sp>
        <p:nvSpPr>
          <p:cNvPr id="3" name="Title 2">
            <a:extLst>
              <a:ext uri="{FF2B5EF4-FFF2-40B4-BE49-F238E27FC236}">
                <a16:creationId xmlns:a16="http://schemas.microsoft.com/office/drawing/2014/main" id="{21E68702-69BA-44B5-B3AA-02E184816B03}"/>
              </a:ext>
            </a:extLst>
          </p:cNvPr>
          <p:cNvSpPr>
            <a:spLocks noGrp="1"/>
          </p:cNvSpPr>
          <p:nvPr>
            <p:ph type="title"/>
          </p:nvPr>
        </p:nvSpPr>
        <p:spPr>
          <a:xfrm>
            <a:off x="838198" y="547815"/>
            <a:ext cx="5167185" cy="1680519"/>
          </a:xfrm>
        </p:spPr>
        <p:txBody>
          <a:bodyPr vert="horz" lIns="91440" tIns="45720" rIns="91440" bIns="45720" rtlCol="0" anchor="ctr">
            <a:normAutofit fontScale="90000"/>
          </a:bodyPr>
          <a:lstStyle/>
          <a:p>
            <a:r>
              <a:rPr lang="en-US" dirty="0"/>
              <a:t>How much did personnel growth and salary growth each contribute to CoE growth? </a:t>
            </a:r>
          </a:p>
        </p:txBody>
      </p:sp>
      <p:sp>
        <p:nvSpPr>
          <p:cNvPr id="6" name="TextBox 5">
            <a:extLst>
              <a:ext uri="{FF2B5EF4-FFF2-40B4-BE49-F238E27FC236}">
                <a16:creationId xmlns:a16="http://schemas.microsoft.com/office/drawing/2014/main" id="{ED318E24-749E-45FD-80E7-E1331EFF4506}"/>
              </a:ext>
            </a:extLst>
          </p:cNvPr>
          <p:cNvSpPr txBox="1"/>
          <p:nvPr/>
        </p:nvSpPr>
        <p:spPr>
          <a:xfrm>
            <a:off x="6186619" y="547815"/>
            <a:ext cx="5595806"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Real CoE grew by 29% (from 100 to 129)</a:t>
            </a: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Personnel grew by 11% (from 100 to 111)</a:t>
            </a: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Real Salaries grew by 14% (from 100 to 114)</a:t>
            </a:r>
          </a:p>
          <a:p>
            <a:pPr indent="-228600">
              <a:lnSpc>
                <a:spcPct val="90000"/>
              </a:lnSpc>
              <a:spcAft>
                <a:spcPts val="600"/>
              </a:spcAft>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FBD6862B-ABCD-47E2-88BB-7919A912B3A7}"/>
              </a:ext>
            </a:extLst>
          </p:cNvPr>
          <p:cNvPicPr>
            <a:picLocks noChangeAspect="1"/>
          </p:cNvPicPr>
          <p:nvPr/>
        </p:nvPicPr>
        <p:blipFill>
          <a:blip r:embed="rId3"/>
          <a:stretch>
            <a:fillRect/>
          </a:stretch>
        </p:blipFill>
        <p:spPr>
          <a:xfrm>
            <a:off x="838198" y="2727341"/>
            <a:ext cx="5167185" cy="3100311"/>
          </a:xfrm>
          <a:prstGeom prst="rect">
            <a:avLst/>
          </a:prstGeom>
        </p:spPr>
      </p:pic>
    </p:spTree>
    <p:extLst>
      <p:ext uri="{BB962C8B-B14F-4D97-AF65-F5344CB8AC3E}">
        <p14:creationId xmlns:p14="http://schemas.microsoft.com/office/powerpoint/2010/main" val="314856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C9805D-DAE1-4D44-BF07-32689464BDA5}"/>
              </a:ext>
            </a:extLst>
          </p:cNvPr>
          <p:cNvGraphicFramePr>
            <a:graphicFrameLocks noGrp="1"/>
          </p:cNvGraphicFramePr>
          <p:nvPr>
            <p:ph idx="1"/>
            <p:extLst>
              <p:ext uri="{D42A27DB-BD31-4B8C-83A1-F6EECF244321}">
                <p14:modId xmlns:p14="http://schemas.microsoft.com/office/powerpoint/2010/main" val="828718194"/>
              </p:ext>
            </p:extLst>
          </p:nvPr>
        </p:nvGraphicFramePr>
        <p:xfrm>
          <a:off x="830263" y="937419"/>
          <a:ext cx="6413076" cy="4203855"/>
        </p:xfrm>
        <a:graphic>
          <a:graphicData uri="http://schemas.openxmlformats.org/drawingml/2006/table">
            <a:tbl>
              <a:tblPr firstRow="1" bandRow="1">
                <a:tableStyleId>{6E25E649-3F16-4E02-A733-19D2CDBF48F0}</a:tableStyleId>
              </a:tblPr>
              <a:tblGrid>
                <a:gridCol w="1715135">
                  <a:extLst>
                    <a:ext uri="{9D8B030D-6E8A-4147-A177-3AD203B41FA5}">
                      <a16:colId xmlns:a16="http://schemas.microsoft.com/office/drawing/2014/main" val="3595244155"/>
                    </a:ext>
                  </a:extLst>
                </a:gridCol>
                <a:gridCol w="1454112">
                  <a:extLst>
                    <a:ext uri="{9D8B030D-6E8A-4147-A177-3AD203B41FA5}">
                      <a16:colId xmlns:a16="http://schemas.microsoft.com/office/drawing/2014/main" val="1883789983"/>
                    </a:ext>
                  </a:extLst>
                </a:gridCol>
                <a:gridCol w="894859">
                  <a:extLst>
                    <a:ext uri="{9D8B030D-6E8A-4147-A177-3AD203B41FA5}">
                      <a16:colId xmlns:a16="http://schemas.microsoft.com/office/drawing/2014/main" val="255686476"/>
                    </a:ext>
                  </a:extLst>
                </a:gridCol>
                <a:gridCol w="1174485">
                  <a:extLst>
                    <a:ext uri="{9D8B030D-6E8A-4147-A177-3AD203B41FA5}">
                      <a16:colId xmlns:a16="http://schemas.microsoft.com/office/drawing/2014/main" val="1315296667"/>
                    </a:ext>
                  </a:extLst>
                </a:gridCol>
                <a:gridCol w="1174485">
                  <a:extLst>
                    <a:ext uri="{9D8B030D-6E8A-4147-A177-3AD203B41FA5}">
                      <a16:colId xmlns:a16="http://schemas.microsoft.com/office/drawing/2014/main" val="862973468"/>
                    </a:ext>
                  </a:extLst>
                </a:gridCol>
              </a:tblGrid>
              <a:tr h="604802">
                <a:tc>
                  <a:txBody>
                    <a:bodyPr/>
                    <a:lstStyle/>
                    <a:p>
                      <a:pPr algn="ctr">
                        <a:lnSpc>
                          <a:spcPct val="107000"/>
                        </a:lnSpc>
                        <a:spcAft>
                          <a:spcPts val="800"/>
                        </a:spcAft>
                      </a:pPr>
                      <a:r>
                        <a:rPr lang="en-US" sz="1400" b="1" dirty="0">
                          <a:effectLst/>
                          <a:latin typeface="Arial" panose="020B0604020202020204" pitchFamily="34" charset="0"/>
                          <a:cs typeface="Arial" panose="020B0604020202020204" pitchFamily="34" charset="0"/>
                        </a:rPr>
                        <a:t>PSCBC resolution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400" dirty="0">
                          <a:effectLst/>
                          <a:latin typeface="Arial" panose="020B0604020202020204" pitchFamily="34" charset="0"/>
                          <a:cs typeface="Arial" panose="020B0604020202020204" pitchFamily="34" charset="0"/>
                        </a:rPr>
                        <a:t>Level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400" dirty="0">
                          <a:effectLst/>
                          <a:latin typeface="Arial" panose="020B0604020202020204" pitchFamily="34" charset="0"/>
                          <a:cs typeface="Arial" panose="020B0604020202020204" pitchFamily="34" charset="0"/>
                        </a:rPr>
                        <a:t>Year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400" dirty="0">
                          <a:effectLst/>
                          <a:latin typeface="Arial" panose="020B0604020202020204" pitchFamily="34" charset="0"/>
                          <a:cs typeface="Arial" panose="020B0604020202020204" pitchFamily="34" charset="0"/>
                        </a:rPr>
                        <a:t>COLA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400" dirty="0">
                          <a:effectLst/>
                          <a:latin typeface="Arial" panose="020B0604020202020204" pitchFamily="34" charset="0"/>
                          <a:cs typeface="Arial" panose="020B0604020202020204" pitchFamily="34" charset="0"/>
                        </a:rPr>
                        <a:t>CPI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9651088"/>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Res 4 of 2010</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4.3</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50161184"/>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Res 2 of 2011</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6.8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5.0</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64227661"/>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Res 1 of 2012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5.7</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49455715"/>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6.6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5.7</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86492698"/>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6.2</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30114450"/>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Res 2 of 2015</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4.5</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70221478"/>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6.3</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26373938"/>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5.3</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92929360"/>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Res 1 of 2018</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4.7</a:t>
                      </a: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834932837"/>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8 to 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endParaRPr lang="en-ZA" sz="1400" kern="1200"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9484130"/>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11 and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latinLnBrk="0" hangingPunct="1">
                        <a:lnSpc>
                          <a:spcPct val="107000"/>
                        </a:lnSpc>
                        <a:spcAft>
                          <a:spcPts val="800"/>
                        </a:spcAft>
                      </a:pP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29791610"/>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 to 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6.2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0" eaLnBrk="1" fontAlgn="b" latinLnBrk="0" hangingPunct="1">
                        <a:lnSpc>
                          <a:spcPct val="107000"/>
                        </a:lnSpc>
                        <a:spcAft>
                          <a:spcPts val="800"/>
                        </a:spcAft>
                      </a:pPr>
                      <a:r>
                        <a:rPr lang="en-ZA" sz="1400" kern="1200" dirty="0">
                          <a:effectLst/>
                          <a:latin typeface="Arial" panose="020B0604020202020204" pitchFamily="34" charset="0"/>
                          <a:cs typeface="Arial" panose="020B0604020202020204" pitchFamily="34" charset="0"/>
                        </a:rPr>
                        <a:t>4.1 </a:t>
                      </a:r>
                      <a:endParaRPr lang="en-ZA" sz="1400" kern="1200" dirty="0">
                        <a:solidFill>
                          <a:schemeClr val="tx1"/>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97760759"/>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8 to 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5.7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7174269"/>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levels 11 and 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effectLst/>
                          <a:latin typeface="Arial" panose="020B0604020202020204" pitchFamily="34" charset="0"/>
                          <a:cs typeface="Arial" panose="020B0604020202020204" pitchFamily="34" charset="0"/>
                        </a:rPr>
                        <a:t>2019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400" dirty="0">
                          <a:effectLst/>
                          <a:latin typeface="Arial" panose="020B0604020202020204" pitchFamily="34" charset="0"/>
                          <a:cs typeface="Arial" panose="020B0604020202020204" pitchFamily="34" charset="0"/>
                        </a:rPr>
                        <a:t>5.2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4280020"/>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levels 1 to 7</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2020</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ZA" sz="1400" dirty="0">
                          <a:solidFill>
                            <a:srgbClr val="FF0000"/>
                          </a:solidFill>
                          <a:effectLst/>
                          <a:latin typeface="Arial" panose="020B0604020202020204" pitchFamily="34" charset="0"/>
                          <a:cs typeface="Arial" panose="020B0604020202020204" pitchFamily="34" charset="0"/>
                        </a:rPr>
                        <a:t>3.3</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340789"/>
                  </a:ext>
                </a:extLst>
              </a:tr>
              <a:tr h="184338">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levels 8 to 10</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2020</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627431"/>
                  </a:ext>
                </a:extLst>
              </a:tr>
              <a:tr h="178940">
                <a:tc>
                  <a:txBody>
                    <a:bodyPr/>
                    <a:lstStyle/>
                    <a:p>
                      <a:pPr algn="just">
                        <a:lnSpc>
                          <a:spcPct val="107000"/>
                        </a:lnSpc>
                        <a:spcAft>
                          <a:spcPts val="80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levels 11 and 12</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400" dirty="0">
                          <a:solidFill>
                            <a:srgbClr val="FF0000"/>
                          </a:solidFill>
                          <a:effectLst/>
                          <a:latin typeface="Arial" panose="020B0604020202020204" pitchFamily="34" charset="0"/>
                          <a:cs typeface="Arial" panose="020B0604020202020204" pitchFamily="34" charset="0"/>
                        </a:rPr>
                        <a:t>2020</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54307512"/>
                  </a:ext>
                </a:extLst>
              </a:tr>
            </a:tbl>
          </a:graphicData>
        </a:graphic>
      </p:graphicFrame>
      <p:sp>
        <p:nvSpPr>
          <p:cNvPr id="3" name="Title 2">
            <a:extLst>
              <a:ext uri="{FF2B5EF4-FFF2-40B4-BE49-F238E27FC236}">
                <a16:creationId xmlns:a16="http://schemas.microsoft.com/office/drawing/2014/main" id="{7EA96475-122E-4A04-AC61-0DD02D23E4AA}"/>
              </a:ext>
            </a:extLst>
          </p:cNvPr>
          <p:cNvSpPr>
            <a:spLocks noGrp="1"/>
          </p:cNvSpPr>
          <p:nvPr>
            <p:ph type="title"/>
          </p:nvPr>
        </p:nvSpPr>
        <p:spPr/>
        <p:txBody>
          <a:bodyPr/>
          <a:lstStyle/>
          <a:p>
            <a:r>
              <a:rPr lang="en-ZA" dirty="0"/>
              <a:t>Cost of living adjustments and CPI</a:t>
            </a:r>
          </a:p>
        </p:txBody>
      </p:sp>
      <p:sp>
        <p:nvSpPr>
          <p:cNvPr id="7" name="TextBox 6">
            <a:extLst>
              <a:ext uri="{FF2B5EF4-FFF2-40B4-BE49-F238E27FC236}">
                <a16:creationId xmlns:a16="http://schemas.microsoft.com/office/drawing/2014/main" id="{6094B472-8863-43DD-9855-E691287E833C}"/>
              </a:ext>
            </a:extLst>
          </p:cNvPr>
          <p:cNvSpPr txBox="1"/>
          <p:nvPr/>
        </p:nvSpPr>
        <p:spPr>
          <a:xfrm>
            <a:off x="824253" y="5524500"/>
            <a:ext cx="5872426"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hlinkClick r:id="rId3"/>
              </a:rPr>
              <a:t>DPSA - Remuneration Documents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8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A64F845-63A8-417A-9410-BAC173569A07}"/>
              </a:ext>
            </a:extLst>
          </p:cNvPr>
          <p:cNvGraphicFramePr>
            <a:graphicFrameLocks noGrp="1"/>
          </p:cNvGraphicFramePr>
          <p:nvPr>
            <p:ph idx="1"/>
            <p:extLst>
              <p:ext uri="{D42A27DB-BD31-4B8C-83A1-F6EECF244321}">
                <p14:modId xmlns:p14="http://schemas.microsoft.com/office/powerpoint/2010/main" val="3669452815"/>
              </p:ext>
            </p:extLst>
          </p:nvPr>
        </p:nvGraphicFramePr>
        <p:xfrm>
          <a:off x="2488390" y="58920"/>
          <a:ext cx="8007811" cy="3616298"/>
        </p:xfrm>
        <a:graphic>
          <a:graphicData uri="http://schemas.openxmlformats.org/drawingml/2006/table">
            <a:tbl>
              <a:tblPr firstRow="1" bandRow="1">
                <a:tableStyleId>{6E25E649-3F16-4E02-A733-19D2CDBF48F0}</a:tableStyleId>
              </a:tblPr>
              <a:tblGrid>
                <a:gridCol w="846697">
                  <a:extLst>
                    <a:ext uri="{9D8B030D-6E8A-4147-A177-3AD203B41FA5}">
                      <a16:colId xmlns:a16="http://schemas.microsoft.com/office/drawing/2014/main" val="937998251"/>
                    </a:ext>
                  </a:extLst>
                </a:gridCol>
                <a:gridCol w="1427413">
                  <a:extLst>
                    <a:ext uri="{9D8B030D-6E8A-4147-A177-3AD203B41FA5}">
                      <a16:colId xmlns:a16="http://schemas.microsoft.com/office/drawing/2014/main" val="3749105906"/>
                    </a:ext>
                  </a:extLst>
                </a:gridCol>
                <a:gridCol w="985456">
                  <a:extLst>
                    <a:ext uri="{9D8B030D-6E8A-4147-A177-3AD203B41FA5}">
                      <a16:colId xmlns:a16="http://schemas.microsoft.com/office/drawing/2014/main" val="2031979341"/>
                    </a:ext>
                  </a:extLst>
                </a:gridCol>
                <a:gridCol w="1504966">
                  <a:extLst>
                    <a:ext uri="{9D8B030D-6E8A-4147-A177-3AD203B41FA5}">
                      <a16:colId xmlns:a16="http://schemas.microsoft.com/office/drawing/2014/main" val="358875235"/>
                    </a:ext>
                  </a:extLst>
                </a:gridCol>
                <a:gridCol w="1742421">
                  <a:extLst>
                    <a:ext uri="{9D8B030D-6E8A-4147-A177-3AD203B41FA5}">
                      <a16:colId xmlns:a16="http://schemas.microsoft.com/office/drawing/2014/main" val="484365113"/>
                    </a:ext>
                  </a:extLst>
                </a:gridCol>
                <a:gridCol w="1500858">
                  <a:extLst>
                    <a:ext uri="{9D8B030D-6E8A-4147-A177-3AD203B41FA5}">
                      <a16:colId xmlns:a16="http://schemas.microsoft.com/office/drawing/2014/main" val="2000672741"/>
                    </a:ext>
                  </a:extLst>
                </a:gridCol>
              </a:tblGrid>
              <a:tr h="296942">
                <a:tc>
                  <a:txBody>
                    <a:bodyPr/>
                    <a:lstStyle/>
                    <a:p>
                      <a:pPr algn="ctr" fontAlgn="b"/>
                      <a:r>
                        <a:rPr lang="en-ZA" sz="1200" u="none" strike="noStrike" dirty="0">
                          <a:effectLst/>
                          <a:latin typeface="Arial" panose="020B0604020202020204" pitchFamily="34" charset="0"/>
                          <a:cs typeface="Arial" panose="020B0604020202020204" pitchFamily="34" charset="0"/>
                        </a:rPr>
                        <a:t>Year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CoE (R 000)</a:t>
                      </a:r>
                    </a:p>
                    <a:p>
                      <a:pPr algn="ctr" fontAlgn="b"/>
                      <a:r>
                        <a:rPr lang="en-ZA" sz="1200" u="none" strike="noStrike" dirty="0">
                          <a:effectLst/>
                          <a:latin typeface="Arial" panose="020B0604020202020204" pitchFamily="34" charset="0"/>
                          <a:cs typeface="Arial" panose="020B0604020202020204" pitchFamily="34" charset="0"/>
                        </a:rPr>
                        <a:t>Lvl 1 to 7</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CPI factor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COLA factor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CPI growth trajectory</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COLA growth trajectory</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2457245920"/>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7 243 798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1.043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7 243 798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7 243 798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2257029433"/>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7 887 980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1.050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1.068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7 605 988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7 736 376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3130963993"/>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8 627 982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1.057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8 039 529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8 277 923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2699876064"/>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9 405 208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1.057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1.066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8 497 782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8 824 266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1623464759"/>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10 248 341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1.062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9 024 645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9 459 613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2668280539"/>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10 973 736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1.045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9 430 754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10 121 786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3213718981"/>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11 983 471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1.063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1.076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10 024 891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10 891 041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100982383"/>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12 983 152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1.053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10 556 211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11 686 087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1639418744"/>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14 081 131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1.047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11 052 353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12 504 113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3031282343"/>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2019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14 355 185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1.041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1.062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11 505 499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13 279 368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2387933772"/>
                  </a:ext>
                </a:extLst>
              </a:tr>
              <a:tr h="295005">
                <a:tc>
                  <a:txBody>
                    <a:bodyPr/>
                    <a:lstStyle/>
                    <a:p>
                      <a:pPr algn="r" fontAlgn="b"/>
                      <a:r>
                        <a:rPr lang="en-ZA" sz="1200" u="none" strike="noStrike" dirty="0">
                          <a:effectLst/>
                          <a:latin typeface="Arial" panose="020B0604020202020204" pitchFamily="34" charset="0"/>
                          <a:cs typeface="Arial" panose="020B0604020202020204" pitchFamily="34" charset="0"/>
                        </a:rPr>
                        <a:t>2020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14 693 105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1.033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11 885 181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13 279 368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483" marR="5483" marT="5483" marB="0" anchor="b"/>
                </a:tc>
                <a:extLst>
                  <a:ext uri="{0D108BD9-81ED-4DB2-BD59-A6C34878D82A}">
                    <a16:rowId xmlns:a16="http://schemas.microsoft.com/office/drawing/2014/main" val="3150514592"/>
                  </a:ext>
                </a:extLst>
              </a:tr>
            </a:tbl>
          </a:graphicData>
        </a:graphic>
      </p:graphicFrame>
      <p:sp>
        <p:nvSpPr>
          <p:cNvPr id="14" name="Text Placeholder 13">
            <a:extLst>
              <a:ext uri="{FF2B5EF4-FFF2-40B4-BE49-F238E27FC236}">
                <a16:creationId xmlns:a16="http://schemas.microsoft.com/office/drawing/2014/main" id="{9D4065EE-CB09-4364-A33B-51565D14CFFA}"/>
              </a:ext>
            </a:extLst>
          </p:cNvPr>
          <p:cNvSpPr>
            <a:spLocks noGrp="1"/>
          </p:cNvSpPr>
          <p:nvPr>
            <p:ph type="body" sz="quarter" idx="12"/>
          </p:nvPr>
        </p:nvSpPr>
        <p:spPr/>
        <p:txBody>
          <a:bodyPr/>
          <a:lstStyle/>
          <a:p>
            <a:r>
              <a:rPr lang="en-US" sz="2800" dirty="0"/>
              <a:t>Example: Effect of COLA higher than CPI </a:t>
            </a:r>
            <a:endParaRPr lang="en-ZA" dirty="0"/>
          </a:p>
        </p:txBody>
      </p:sp>
      <p:sp>
        <p:nvSpPr>
          <p:cNvPr id="12" name="TextBox 11">
            <a:extLst>
              <a:ext uri="{FF2B5EF4-FFF2-40B4-BE49-F238E27FC236}">
                <a16:creationId xmlns:a16="http://schemas.microsoft.com/office/drawing/2014/main" id="{EF3D2F2B-2CFB-4E46-98B8-C94C1822AE19}"/>
              </a:ext>
            </a:extLst>
          </p:cNvPr>
          <p:cNvSpPr txBox="1"/>
          <p:nvPr/>
        </p:nvSpPr>
        <p:spPr>
          <a:xfrm>
            <a:off x="7758244" y="3744772"/>
            <a:ext cx="4233731" cy="2617928"/>
          </a:xfrm>
          <a:prstGeom prst="rect">
            <a:avLst/>
          </a:prstGeom>
        </p:spPr>
        <p:txBody>
          <a:bodyPr vert="horz" lIns="91440" tIns="45720" rIns="91440" bIns="45720" rtlCol="0" anchor="ctr">
            <a:normAutofit/>
          </a:bodyPr>
          <a:lstStyle/>
          <a:p>
            <a:pPr>
              <a:lnSpc>
                <a:spcPct val="90000"/>
              </a:lnSpc>
              <a:spcAft>
                <a:spcPts val="600"/>
              </a:spcAft>
            </a:pPr>
            <a:r>
              <a:rPr lang="en-US" sz="1700" dirty="0">
                <a:latin typeface="Arial" panose="020B0604020202020204" pitchFamily="34" charset="0"/>
                <a:cs typeface="Arial" panose="020B0604020202020204" pitchFamily="34" charset="0"/>
              </a:rPr>
              <a:t>CPI growth factor = 1.05x1.057x…x1.033</a:t>
            </a:r>
          </a:p>
          <a:p>
            <a:pPr>
              <a:lnSpc>
                <a:spcPct val="90000"/>
              </a:lnSpc>
              <a:spcAft>
                <a:spcPts val="600"/>
              </a:spcAft>
            </a:pPr>
            <a:r>
              <a:rPr lang="en-US" sz="1700" dirty="0">
                <a:latin typeface="Arial" panose="020B0604020202020204" pitchFamily="34" charset="0"/>
                <a:cs typeface="Arial" panose="020B0604020202020204" pitchFamily="34" charset="0"/>
              </a:rPr>
              <a:t>=1.641 -&gt; 64.1%</a:t>
            </a:r>
          </a:p>
          <a:p>
            <a:pPr>
              <a:lnSpc>
                <a:spcPct val="90000"/>
              </a:lnSpc>
              <a:spcAft>
                <a:spcPts val="600"/>
              </a:spcAft>
            </a:pPr>
            <a:r>
              <a:rPr lang="en-US" sz="1700" dirty="0">
                <a:latin typeface="Arial" panose="020B0604020202020204" pitchFamily="34" charset="0"/>
                <a:cs typeface="Arial" panose="020B0604020202020204" pitchFamily="34" charset="0"/>
              </a:rPr>
              <a:t>COLA growth factor = 1.068x1.07x…x1</a:t>
            </a:r>
          </a:p>
          <a:p>
            <a:pPr>
              <a:lnSpc>
                <a:spcPct val="90000"/>
              </a:lnSpc>
              <a:spcAft>
                <a:spcPts val="600"/>
              </a:spcAft>
            </a:pPr>
            <a:r>
              <a:rPr lang="en-US" sz="1700" dirty="0">
                <a:latin typeface="Arial" panose="020B0604020202020204" pitchFamily="34" charset="0"/>
                <a:cs typeface="Arial" panose="020B0604020202020204" pitchFamily="34" charset="0"/>
              </a:rPr>
              <a:t>=1.833 -&gt; 83.3%</a:t>
            </a:r>
          </a:p>
          <a:p>
            <a:pPr>
              <a:lnSpc>
                <a:spcPct val="90000"/>
              </a:lnSpc>
              <a:spcAft>
                <a:spcPts val="600"/>
              </a:spcAft>
            </a:pPr>
            <a:r>
              <a:rPr lang="en-US" sz="1700" dirty="0">
                <a:latin typeface="Arial" panose="020B0604020202020204" pitchFamily="34" charset="0"/>
                <a:cs typeface="Arial" panose="020B0604020202020204" pitchFamily="34" charset="0"/>
              </a:rPr>
              <a:t>Contribution of COLA exceeding CPI: </a:t>
            </a:r>
          </a:p>
          <a:p>
            <a:pPr>
              <a:lnSpc>
                <a:spcPct val="90000"/>
              </a:lnSpc>
              <a:spcAft>
                <a:spcPts val="600"/>
              </a:spcAft>
            </a:pPr>
            <a:r>
              <a:rPr lang="en-US" sz="1700" dirty="0">
                <a:latin typeface="Arial" panose="020B0604020202020204" pitchFamily="34" charset="0"/>
                <a:cs typeface="Arial" panose="020B0604020202020204" pitchFamily="34" charset="0"/>
              </a:rPr>
              <a:t> R13.3 bn – R11.9 bn= R1.4 bn</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13" name="Picture 12">
            <a:extLst>
              <a:ext uri="{FF2B5EF4-FFF2-40B4-BE49-F238E27FC236}">
                <a16:creationId xmlns:a16="http://schemas.microsoft.com/office/drawing/2014/main" id="{7F8AF62A-B495-4F38-AB73-8114EE5A2543}"/>
              </a:ext>
            </a:extLst>
          </p:cNvPr>
          <p:cNvPicPr>
            <a:picLocks noChangeAspect="1"/>
          </p:cNvPicPr>
          <p:nvPr/>
        </p:nvPicPr>
        <p:blipFill>
          <a:blip r:embed="rId3"/>
          <a:stretch>
            <a:fillRect/>
          </a:stretch>
        </p:blipFill>
        <p:spPr>
          <a:xfrm>
            <a:off x="2488390" y="3744772"/>
            <a:ext cx="5167185" cy="3113228"/>
          </a:xfrm>
          <a:prstGeom prst="rect">
            <a:avLst/>
          </a:prstGeom>
        </p:spPr>
      </p:pic>
    </p:spTree>
    <p:extLst>
      <p:ext uri="{BB962C8B-B14F-4D97-AF65-F5344CB8AC3E}">
        <p14:creationId xmlns:p14="http://schemas.microsoft.com/office/powerpoint/2010/main" val="207709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565C1C-2DA5-4B71-8202-23F7255E4913}"/>
              </a:ext>
            </a:extLst>
          </p:cNvPr>
          <p:cNvSpPr>
            <a:spLocks noGrp="1"/>
          </p:cNvSpPr>
          <p:nvPr>
            <p:ph idx="1"/>
          </p:nvPr>
        </p:nvSpPr>
        <p:spPr>
          <a:xfrm>
            <a:off x="824253" y="881170"/>
            <a:ext cx="10528512" cy="1108996"/>
          </a:xfrm>
        </p:spPr>
        <p:txBody>
          <a:bodyPr/>
          <a:lstStyle/>
          <a:p>
            <a:r>
              <a:rPr lang="en-US" sz="2800" dirty="0"/>
              <a:t>Promotion: Advancing one or more salary levels</a:t>
            </a:r>
          </a:p>
          <a:p>
            <a:r>
              <a:rPr lang="en-US" sz="2800" dirty="0"/>
              <a:t>Distribution of salary levels remained constant</a:t>
            </a:r>
          </a:p>
          <a:p>
            <a:r>
              <a:rPr lang="en-US" sz="2800" dirty="0"/>
              <a:t>No evidence of salary level inflation overall</a:t>
            </a:r>
          </a:p>
          <a:p>
            <a:endParaRPr lang="en-ZA" dirty="0"/>
          </a:p>
        </p:txBody>
      </p:sp>
      <p:sp>
        <p:nvSpPr>
          <p:cNvPr id="3" name="Title 2">
            <a:extLst>
              <a:ext uri="{FF2B5EF4-FFF2-40B4-BE49-F238E27FC236}">
                <a16:creationId xmlns:a16="http://schemas.microsoft.com/office/drawing/2014/main" id="{611F73CA-E948-46A7-8B64-78D700F760AC}"/>
              </a:ext>
            </a:extLst>
          </p:cNvPr>
          <p:cNvSpPr>
            <a:spLocks noGrp="1"/>
          </p:cNvSpPr>
          <p:nvPr>
            <p:ph type="title"/>
          </p:nvPr>
        </p:nvSpPr>
        <p:spPr/>
        <p:txBody>
          <a:bodyPr/>
          <a:lstStyle/>
          <a:p>
            <a:r>
              <a:rPr lang="en-ZA" dirty="0"/>
              <a:t>Promotions</a:t>
            </a:r>
          </a:p>
        </p:txBody>
      </p:sp>
      <p:pic>
        <p:nvPicPr>
          <p:cNvPr id="4" name="Picture 3">
            <a:extLst>
              <a:ext uri="{FF2B5EF4-FFF2-40B4-BE49-F238E27FC236}">
                <a16:creationId xmlns:a16="http://schemas.microsoft.com/office/drawing/2014/main" id="{9ED4A1C9-6AB3-4864-99F9-7C149F64FFD8}"/>
              </a:ext>
            </a:extLst>
          </p:cNvPr>
          <p:cNvPicPr>
            <a:picLocks noChangeAspect="1"/>
          </p:cNvPicPr>
          <p:nvPr/>
        </p:nvPicPr>
        <p:blipFill>
          <a:blip r:embed="rId3"/>
          <a:stretch>
            <a:fillRect/>
          </a:stretch>
        </p:blipFill>
        <p:spPr>
          <a:xfrm>
            <a:off x="572918" y="2526268"/>
            <a:ext cx="5523082" cy="3319725"/>
          </a:xfrm>
          <a:prstGeom prst="rect">
            <a:avLst/>
          </a:prstGeom>
        </p:spPr>
      </p:pic>
      <p:pic>
        <p:nvPicPr>
          <p:cNvPr id="5" name="Picture 4">
            <a:extLst>
              <a:ext uri="{FF2B5EF4-FFF2-40B4-BE49-F238E27FC236}">
                <a16:creationId xmlns:a16="http://schemas.microsoft.com/office/drawing/2014/main" id="{C433309F-F5D8-49E9-81F6-CF54A161495E}"/>
              </a:ext>
            </a:extLst>
          </p:cNvPr>
          <p:cNvPicPr>
            <a:picLocks noChangeAspect="1"/>
          </p:cNvPicPr>
          <p:nvPr/>
        </p:nvPicPr>
        <p:blipFill>
          <a:blip r:embed="rId4"/>
          <a:stretch>
            <a:fillRect/>
          </a:stretch>
        </p:blipFill>
        <p:spPr>
          <a:xfrm>
            <a:off x="6137573" y="2540683"/>
            <a:ext cx="5481509" cy="3294737"/>
          </a:xfrm>
          <a:prstGeom prst="rect">
            <a:avLst/>
          </a:prstGeom>
        </p:spPr>
      </p:pic>
    </p:spTree>
    <p:extLst>
      <p:ext uri="{BB962C8B-B14F-4D97-AF65-F5344CB8AC3E}">
        <p14:creationId xmlns:p14="http://schemas.microsoft.com/office/powerpoint/2010/main" val="3802251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6C29D-B75C-4646-8A32-DB3D2FC62D7F}"/>
              </a:ext>
            </a:extLst>
          </p:cNvPr>
          <p:cNvSpPr>
            <a:spLocks noGrp="1"/>
          </p:cNvSpPr>
          <p:nvPr>
            <p:ph idx="1"/>
          </p:nvPr>
        </p:nvSpPr>
        <p:spPr/>
        <p:txBody>
          <a:bodyPr/>
          <a:lstStyle/>
          <a:p>
            <a:pPr marL="362720" indent="-362720" defTabSz="483626">
              <a:spcBef>
                <a:spcPct val="20000"/>
              </a:spcBef>
              <a:buClr>
                <a:srgbClr val="8B0E18"/>
              </a:buClr>
              <a:buFont typeface="Wingdings" charset="2"/>
              <a:buChar char="§"/>
            </a:pPr>
            <a:r>
              <a:rPr lang="en-ZA" sz="2800" dirty="0">
                <a:latin typeface="Arial"/>
                <a:cs typeface="Arial"/>
              </a:rPr>
              <a:t>notch total after promotions minus notch total before promotions</a:t>
            </a:r>
          </a:p>
          <a:p>
            <a:pPr marL="362720" indent="-362720" defTabSz="483626">
              <a:spcBef>
                <a:spcPct val="20000"/>
              </a:spcBef>
              <a:buClr>
                <a:srgbClr val="8B0E18"/>
              </a:buClr>
              <a:buFont typeface="Wingdings" charset="2"/>
              <a:buChar char="§"/>
            </a:pPr>
            <a:r>
              <a:rPr lang="en-ZA" sz="2800" dirty="0"/>
              <a:t>% increase in notch total</a:t>
            </a:r>
          </a:p>
          <a:p>
            <a:pPr marL="362720" indent="-362720" defTabSz="483626">
              <a:spcBef>
                <a:spcPct val="20000"/>
              </a:spcBef>
              <a:buClr>
                <a:srgbClr val="8B0E18"/>
              </a:buClr>
              <a:buFont typeface="Wingdings" charset="2"/>
              <a:buChar char="§"/>
            </a:pPr>
            <a:r>
              <a:rPr lang="en-ZA" sz="2800" dirty="0">
                <a:latin typeface="Arial"/>
                <a:cs typeface="Arial"/>
              </a:rPr>
              <a:t>Apply % increase in notch total to total CoE</a:t>
            </a:r>
          </a:p>
          <a:p>
            <a:r>
              <a:rPr lang="en-ZA" sz="2800" dirty="0">
                <a:latin typeface="Arial"/>
                <a:cs typeface="Arial"/>
              </a:rPr>
              <a:t>Apply % increase in notch total to total CoE affected by notch changes</a:t>
            </a:r>
          </a:p>
          <a:p>
            <a:pPr marL="0" indent="0" defTabSz="483626">
              <a:spcBef>
                <a:spcPct val="20000"/>
              </a:spcBef>
              <a:buClr>
                <a:srgbClr val="8B0E18"/>
              </a:buClr>
              <a:buNone/>
            </a:pPr>
            <a:r>
              <a:rPr lang="en-ZA" sz="2800" dirty="0">
                <a:latin typeface="Arial"/>
                <a:cs typeface="Arial"/>
              </a:rPr>
              <a:t> </a:t>
            </a:r>
          </a:p>
          <a:p>
            <a:endParaRPr lang="en-ZA" dirty="0"/>
          </a:p>
        </p:txBody>
      </p:sp>
      <p:sp>
        <p:nvSpPr>
          <p:cNvPr id="3" name="Title 2">
            <a:extLst>
              <a:ext uri="{FF2B5EF4-FFF2-40B4-BE49-F238E27FC236}">
                <a16:creationId xmlns:a16="http://schemas.microsoft.com/office/drawing/2014/main" id="{107A6AF1-CBF0-488C-93ED-0F3198071866}"/>
              </a:ext>
            </a:extLst>
          </p:cNvPr>
          <p:cNvSpPr>
            <a:spLocks noGrp="1"/>
          </p:cNvSpPr>
          <p:nvPr>
            <p:ph type="title"/>
          </p:nvPr>
        </p:nvSpPr>
        <p:spPr/>
        <p:txBody>
          <a:bodyPr/>
          <a:lstStyle/>
          <a:p>
            <a:r>
              <a:rPr lang="en-ZA" sz="2800" dirty="0">
                <a:latin typeface="Arial"/>
                <a:cs typeface="Arial"/>
              </a:rPr>
              <a:t>Cost of promotions</a:t>
            </a:r>
            <a:endParaRPr lang="en-ZA" dirty="0"/>
          </a:p>
        </p:txBody>
      </p:sp>
    </p:spTree>
    <p:extLst>
      <p:ext uri="{BB962C8B-B14F-4D97-AF65-F5344CB8AC3E}">
        <p14:creationId xmlns:p14="http://schemas.microsoft.com/office/powerpoint/2010/main" val="220940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C3A6BE-2262-483D-B19C-7D5B69E8E09E}"/>
              </a:ext>
            </a:extLst>
          </p:cNvPr>
          <p:cNvPicPr>
            <a:picLocks noGrp="1" noChangeAspect="1"/>
          </p:cNvPicPr>
          <p:nvPr>
            <p:ph idx="1"/>
          </p:nvPr>
        </p:nvPicPr>
        <p:blipFill>
          <a:blip r:embed="rId3"/>
          <a:stretch>
            <a:fillRect/>
          </a:stretch>
        </p:blipFill>
        <p:spPr>
          <a:xfrm>
            <a:off x="6005568" y="974859"/>
            <a:ext cx="4584589" cy="2755631"/>
          </a:xfrm>
          <a:prstGeom prst="rect">
            <a:avLst/>
          </a:prstGeom>
        </p:spPr>
      </p:pic>
      <p:sp>
        <p:nvSpPr>
          <p:cNvPr id="3" name="Title 2">
            <a:extLst>
              <a:ext uri="{FF2B5EF4-FFF2-40B4-BE49-F238E27FC236}">
                <a16:creationId xmlns:a16="http://schemas.microsoft.com/office/drawing/2014/main" id="{EFC72075-F854-4DD9-AA88-DA87E4C175A5}"/>
              </a:ext>
            </a:extLst>
          </p:cNvPr>
          <p:cNvSpPr>
            <a:spLocks noGrp="1"/>
          </p:cNvSpPr>
          <p:nvPr>
            <p:ph type="title"/>
          </p:nvPr>
        </p:nvSpPr>
        <p:spPr/>
        <p:txBody>
          <a:bodyPr/>
          <a:lstStyle/>
          <a:p>
            <a:r>
              <a:rPr lang="en-ZA" dirty="0"/>
              <a:t>Cost of promotions in Western Cape</a:t>
            </a:r>
          </a:p>
        </p:txBody>
      </p:sp>
      <p:pic>
        <p:nvPicPr>
          <p:cNvPr id="4" name="Picture 3">
            <a:extLst>
              <a:ext uri="{FF2B5EF4-FFF2-40B4-BE49-F238E27FC236}">
                <a16:creationId xmlns:a16="http://schemas.microsoft.com/office/drawing/2014/main" id="{D86222E0-FF98-4836-9695-ED732CF650FE}"/>
              </a:ext>
            </a:extLst>
          </p:cNvPr>
          <p:cNvPicPr>
            <a:picLocks noChangeAspect="1"/>
          </p:cNvPicPr>
          <p:nvPr/>
        </p:nvPicPr>
        <p:blipFill>
          <a:blip r:embed="rId4"/>
          <a:stretch>
            <a:fillRect/>
          </a:stretch>
        </p:blipFill>
        <p:spPr>
          <a:xfrm>
            <a:off x="930203" y="974859"/>
            <a:ext cx="4578493" cy="2755631"/>
          </a:xfrm>
          <a:prstGeom prst="rect">
            <a:avLst/>
          </a:prstGeom>
        </p:spPr>
      </p:pic>
      <p:sp>
        <p:nvSpPr>
          <p:cNvPr id="6" name="TextBox 5">
            <a:extLst>
              <a:ext uri="{FF2B5EF4-FFF2-40B4-BE49-F238E27FC236}">
                <a16:creationId xmlns:a16="http://schemas.microsoft.com/office/drawing/2014/main" id="{6879515E-E4FA-4A17-9BF6-B9DB5A611F37}"/>
              </a:ext>
            </a:extLst>
          </p:cNvPr>
          <p:cNvSpPr txBox="1"/>
          <p:nvPr/>
        </p:nvSpPr>
        <p:spPr>
          <a:xfrm>
            <a:off x="930203" y="4000500"/>
            <a:ext cx="9659954" cy="2456057"/>
          </a:xfrm>
          <a:prstGeom prst="rect">
            <a:avLst/>
          </a:prstGeom>
          <a:noFill/>
        </p:spPr>
        <p:txBody>
          <a:bodyPr wrap="square" rtlCol="0">
            <a:spAutoFit/>
          </a:bodyPr>
          <a:lstStyle/>
          <a:p>
            <a:pPr marL="362720" indent="-362720" defTabSz="483626">
              <a:spcBef>
                <a:spcPct val="20000"/>
              </a:spcBef>
              <a:buClr>
                <a:srgbClr val="8B0E18"/>
              </a:buClr>
              <a:buFont typeface="Wingdings" charset="2"/>
              <a:buChar char="§"/>
            </a:pPr>
            <a:r>
              <a:rPr lang="en-ZA" sz="2400" dirty="0">
                <a:latin typeface="Arial"/>
                <a:cs typeface="Arial"/>
              </a:rPr>
              <a:t>Around 6 000 promotions per year, higher numbers in 2018/19 and 2019/20.</a:t>
            </a:r>
          </a:p>
          <a:p>
            <a:pPr marL="362720" indent="-362720" defTabSz="483626">
              <a:spcBef>
                <a:spcPct val="20000"/>
              </a:spcBef>
              <a:buClr>
                <a:srgbClr val="8B0E18"/>
              </a:buClr>
              <a:buFont typeface="Wingdings" charset="2"/>
              <a:buChar char="§"/>
            </a:pPr>
            <a:r>
              <a:rPr lang="en-ZA" sz="2400" dirty="0">
                <a:latin typeface="Arial"/>
                <a:cs typeface="Arial"/>
              </a:rPr>
              <a:t>Promotions increased basic salaries by +- R350 million per year (real), lower in 2020/21.</a:t>
            </a:r>
          </a:p>
          <a:p>
            <a:pPr marL="362720" indent="-362720" defTabSz="483626">
              <a:spcBef>
                <a:spcPct val="20000"/>
              </a:spcBef>
              <a:buClr>
                <a:srgbClr val="8B0E18"/>
              </a:buClr>
              <a:buFont typeface="Wingdings" charset="2"/>
              <a:buChar char="§"/>
            </a:pPr>
            <a:r>
              <a:rPr lang="en-ZA" sz="2400" dirty="0">
                <a:latin typeface="Arial"/>
                <a:cs typeface="Arial"/>
              </a:rPr>
              <a:t>Notch value added by promotions were between 0.8% and 1.7% of total notch value between 2011/12 and 2020/21. </a:t>
            </a:r>
          </a:p>
        </p:txBody>
      </p:sp>
    </p:spTree>
    <p:extLst>
      <p:ext uri="{BB962C8B-B14F-4D97-AF65-F5344CB8AC3E}">
        <p14:creationId xmlns:p14="http://schemas.microsoft.com/office/powerpoint/2010/main" val="140413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8A29E-31B2-42CF-8B0C-0F6EB4EA5F30}"/>
              </a:ext>
            </a:extLst>
          </p:cNvPr>
          <p:cNvSpPr>
            <a:spLocks noGrp="1"/>
          </p:cNvSpPr>
          <p:nvPr>
            <p:ph idx="1"/>
          </p:nvPr>
        </p:nvSpPr>
        <p:spPr>
          <a:xfrm>
            <a:off x="2681056" y="701337"/>
            <a:ext cx="8671709" cy="5782590"/>
          </a:xfrm>
        </p:spPr>
        <p:txBody>
          <a:bodyPr/>
          <a:lstStyle/>
          <a:p>
            <a:r>
              <a:rPr lang="en-GB" dirty="0"/>
              <a:t>Progression: advancing to the next notch within the same salary level.</a:t>
            </a:r>
          </a:p>
          <a:p>
            <a:r>
              <a:rPr lang="en-GB" dirty="0"/>
              <a:t>Notch increase 1.5% - with some exceptions</a:t>
            </a:r>
          </a:p>
          <a:p>
            <a:r>
              <a:rPr lang="en-GB" dirty="0"/>
              <a:t>Combined effect of COLA and notch progression:  Notches are increased by COLA, in addition, people move up by one notch (1.5%).</a:t>
            </a:r>
          </a:p>
          <a:p>
            <a:r>
              <a:rPr lang="en-GB" dirty="0"/>
              <a:t>Calculation: New notch=Current notch x COLA factor x Progression factor</a:t>
            </a:r>
          </a:p>
          <a:p>
            <a:r>
              <a:rPr lang="en-GB" dirty="0"/>
              <a:t>Example: Current notch is R100 000, COLA is 7% and progression is 1.5%</a:t>
            </a:r>
          </a:p>
          <a:p>
            <a:r>
              <a:rPr lang="en-GB" dirty="0"/>
              <a:t>New notch=100 000 x 1.07 x 1.015 = 108 605. </a:t>
            </a:r>
          </a:p>
          <a:p>
            <a:r>
              <a:rPr lang="en-GB" dirty="0"/>
              <a:t>Notch increase is 8.605%</a:t>
            </a:r>
          </a:p>
          <a:p>
            <a:pPr marL="0" indent="0">
              <a:buNone/>
            </a:pPr>
            <a:endParaRPr lang="en-GB" dirty="0"/>
          </a:p>
          <a:p>
            <a:endParaRPr lang="en-ZA" dirty="0"/>
          </a:p>
        </p:txBody>
      </p:sp>
      <p:sp>
        <p:nvSpPr>
          <p:cNvPr id="6" name="Text Placeholder 5">
            <a:extLst>
              <a:ext uri="{FF2B5EF4-FFF2-40B4-BE49-F238E27FC236}">
                <a16:creationId xmlns:a16="http://schemas.microsoft.com/office/drawing/2014/main" id="{5DD92C96-9671-4A2E-9941-3C7BBF529DCA}"/>
              </a:ext>
            </a:extLst>
          </p:cNvPr>
          <p:cNvSpPr>
            <a:spLocks noGrp="1"/>
          </p:cNvSpPr>
          <p:nvPr>
            <p:ph type="body" sz="quarter" idx="12"/>
          </p:nvPr>
        </p:nvSpPr>
        <p:spPr/>
        <p:txBody>
          <a:bodyPr/>
          <a:lstStyle/>
          <a:p>
            <a:r>
              <a:rPr lang="en-ZA" dirty="0"/>
              <a:t>Notch progression</a:t>
            </a:r>
          </a:p>
        </p:txBody>
      </p:sp>
    </p:spTree>
    <p:extLst>
      <p:ext uri="{BB962C8B-B14F-4D97-AF65-F5344CB8AC3E}">
        <p14:creationId xmlns:p14="http://schemas.microsoft.com/office/powerpoint/2010/main" val="2237387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4477EA9A-401C-4B0D-BC90-F4DCCC9ADBFC}"/>
              </a:ext>
            </a:extLst>
          </p:cNvPr>
          <p:cNvGraphicFramePr>
            <a:graphicFrameLocks noGrp="1"/>
          </p:cNvGraphicFramePr>
          <p:nvPr>
            <p:ph idx="1"/>
            <p:extLst>
              <p:ext uri="{D42A27DB-BD31-4B8C-83A1-F6EECF244321}">
                <p14:modId xmlns:p14="http://schemas.microsoft.com/office/powerpoint/2010/main" val="3574935012"/>
              </p:ext>
            </p:extLst>
          </p:nvPr>
        </p:nvGraphicFramePr>
        <p:xfrm>
          <a:off x="100012" y="728663"/>
          <a:ext cx="7615238" cy="4462346"/>
        </p:xfrm>
        <a:graphic>
          <a:graphicData uri="http://schemas.openxmlformats.org/drawingml/2006/table">
            <a:tbl>
              <a:tblPr firstRow="1" bandRow="1">
                <a:tableStyleId>{6E25E649-3F16-4E02-A733-19D2CDBF48F0}</a:tableStyleId>
              </a:tblPr>
              <a:tblGrid>
                <a:gridCol w="1062497">
                  <a:extLst>
                    <a:ext uri="{9D8B030D-6E8A-4147-A177-3AD203B41FA5}">
                      <a16:colId xmlns:a16="http://schemas.microsoft.com/office/drawing/2014/main" val="2572837051"/>
                    </a:ext>
                  </a:extLst>
                </a:gridCol>
                <a:gridCol w="1350255">
                  <a:extLst>
                    <a:ext uri="{9D8B030D-6E8A-4147-A177-3AD203B41FA5}">
                      <a16:colId xmlns:a16="http://schemas.microsoft.com/office/drawing/2014/main" val="170269004"/>
                    </a:ext>
                  </a:extLst>
                </a:gridCol>
                <a:gridCol w="1062497">
                  <a:extLst>
                    <a:ext uri="{9D8B030D-6E8A-4147-A177-3AD203B41FA5}">
                      <a16:colId xmlns:a16="http://schemas.microsoft.com/office/drawing/2014/main" val="1943091935"/>
                    </a:ext>
                  </a:extLst>
                </a:gridCol>
                <a:gridCol w="1062497">
                  <a:extLst>
                    <a:ext uri="{9D8B030D-6E8A-4147-A177-3AD203B41FA5}">
                      <a16:colId xmlns:a16="http://schemas.microsoft.com/office/drawing/2014/main" val="468639108"/>
                    </a:ext>
                  </a:extLst>
                </a:gridCol>
                <a:gridCol w="1667792">
                  <a:extLst>
                    <a:ext uri="{9D8B030D-6E8A-4147-A177-3AD203B41FA5}">
                      <a16:colId xmlns:a16="http://schemas.microsoft.com/office/drawing/2014/main" val="4286088445"/>
                    </a:ext>
                  </a:extLst>
                </a:gridCol>
                <a:gridCol w="1409700">
                  <a:extLst>
                    <a:ext uri="{9D8B030D-6E8A-4147-A177-3AD203B41FA5}">
                      <a16:colId xmlns:a16="http://schemas.microsoft.com/office/drawing/2014/main" val="4172460424"/>
                    </a:ext>
                  </a:extLst>
                </a:gridCol>
              </a:tblGrid>
              <a:tr h="528637">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Notch </a:t>
                      </a:r>
                    </a:p>
                    <a:p>
                      <a:pPr algn="ctr" fontAlgn="b"/>
                      <a:r>
                        <a:rPr lang="en-ZA" sz="1400" u="none" strike="noStrike" dirty="0">
                          <a:effectLst/>
                          <a:latin typeface="Arial" panose="020B0604020202020204" pitchFamily="34" charset="0"/>
                          <a:cs typeface="Arial" panose="020B0604020202020204" pitchFamily="34" charset="0"/>
                        </a:rPr>
                        <a:t>(individual </a:t>
                      </a:r>
                    </a:p>
                    <a:p>
                      <a:pPr algn="ctr" fontAlgn="b"/>
                      <a:r>
                        <a:rPr lang="en-ZA" sz="1400" u="none" strike="noStrike" dirty="0">
                          <a:effectLst/>
                          <a:latin typeface="Arial" panose="020B0604020202020204" pitchFamily="34" charset="0"/>
                          <a:cs typeface="Arial" panose="020B0604020202020204" pitchFamily="34" charset="0"/>
                        </a:rPr>
                        <a:t>on lvl 7)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Growth factor  (calc)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COLA (from table)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Progression: Growth factor/COLA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644920432"/>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140 208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2298906"/>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149 742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1.068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1.068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No progr</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60549559"/>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162 630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1.086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 notch</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46715488"/>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175 965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1.082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1.066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42344423"/>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191 820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1.090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1.017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80827537"/>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208 323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1.086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257512213"/>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230 928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1.109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1.030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2 notches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783155143"/>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251 508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1.089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1.073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2374579"/>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273 144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1.086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1.070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7000150"/>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2019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294 432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1.078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1.062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095764869"/>
                  </a:ext>
                </a:extLst>
              </a:tr>
              <a:tr h="346786">
                <a:tc>
                  <a:txBody>
                    <a:bodyPr/>
                    <a:lstStyle/>
                    <a:p>
                      <a:pPr algn="r" fontAlgn="b"/>
                      <a:r>
                        <a:rPr lang="en-ZA" sz="1600" u="none" strike="noStrike" dirty="0">
                          <a:effectLst/>
                          <a:latin typeface="Arial" panose="020B0604020202020204" pitchFamily="34" charset="0"/>
                          <a:cs typeface="Arial" panose="020B0604020202020204" pitchFamily="34" charset="0"/>
                        </a:rPr>
                        <a:t>2020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298 848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1.015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116956263"/>
                  </a:ext>
                </a:extLst>
              </a:tr>
            </a:tbl>
          </a:graphicData>
        </a:graphic>
      </p:graphicFrame>
      <p:sp>
        <p:nvSpPr>
          <p:cNvPr id="3" name="Title 2">
            <a:extLst>
              <a:ext uri="{FF2B5EF4-FFF2-40B4-BE49-F238E27FC236}">
                <a16:creationId xmlns:a16="http://schemas.microsoft.com/office/drawing/2014/main" id="{DD4BA401-7B44-4EC3-821C-D6627859C21C}"/>
              </a:ext>
            </a:extLst>
          </p:cNvPr>
          <p:cNvSpPr>
            <a:spLocks noGrp="1"/>
          </p:cNvSpPr>
          <p:nvPr>
            <p:ph type="title"/>
          </p:nvPr>
        </p:nvSpPr>
        <p:spPr/>
        <p:txBody>
          <a:bodyPr/>
          <a:lstStyle/>
          <a:p>
            <a:r>
              <a:rPr lang="en-ZA" dirty="0"/>
              <a:t>Notch progression example</a:t>
            </a:r>
          </a:p>
        </p:txBody>
      </p:sp>
      <p:sp>
        <p:nvSpPr>
          <p:cNvPr id="6" name="TextBox 5">
            <a:extLst>
              <a:ext uri="{FF2B5EF4-FFF2-40B4-BE49-F238E27FC236}">
                <a16:creationId xmlns:a16="http://schemas.microsoft.com/office/drawing/2014/main" id="{F046BB4F-1857-486F-A14F-D7A63D4D1237}"/>
              </a:ext>
            </a:extLst>
          </p:cNvPr>
          <p:cNvSpPr txBox="1"/>
          <p:nvPr/>
        </p:nvSpPr>
        <p:spPr>
          <a:xfrm>
            <a:off x="7839075" y="652805"/>
            <a:ext cx="4124325" cy="4801314"/>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New notch = COLA x Progr x current notch</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COLA x Prog = New notch/current notch</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Prog = (New notch/current notch)/COLA</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New notch/current notch=growth factor</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Prog = growth factor/COLA</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How much did the notch grow due to progression? (1.015)</a:t>
            </a:r>
            <a:r>
              <a:rPr lang="en-ZA" baseline="30000" dirty="0">
                <a:latin typeface="Arial" panose="020B0604020202020204" pitchFamily="34" charset="0"/>
                <a:cs typeface="Arial" panose="020B0604020202020204" pitchFamily="34" charset="0"/>
              </a:rPr>
              <a:t>7</a:t>
            </a:r>
            <a:r>
              <a:rPr lang="en-ZA" dirty="0">
                <a:latin typeface="Arial" panose="020B0604020202020204" pitchFamily="34" charset="0"/>
                <a:cs typeface="Arial" panose="020B0604020202020204" pitchFamily="34" charset="0"/>
              </a:rPr>
              <a:t> x 1.017 x 1.03</a:t>
            </a:r>
          </a:p>
          <a:p>
            <a:r>
              <a:rPr lang="en-ZA" dirty="0">
                <a:latin typeface="Arial" panose="020B0604020202020204" pitchFamily="34" charset="0"/>
                <a:cs typeface="Arial" panose="020B0604020202020204" pitchFamily="34" charset="0"/>
              </a:rPr>
              <a:t>How much did the notch grow due to COLA? 1.068 x 1.07 x … x 1.062</a:t>
            </a:r>
          </a:p>
        </p:txBody>
      </p:sp>
      <p:sp>
        <p:nvSpPr>
          <p:cNvPr id="2" name="TextBox 1">
            <a:extLst>
              <a:ext uri="{FF2B5EF4-FFF2-40B4-BE49-F238E27FC236}">
                <a16:creationId xmlns:a16="http://schemas.microsoft.com/office/drawing/2014/main" id="{D64C543F-6031-4F0D-918D-17258B6254AC}"/>
              </a:ext>
            </a:extLst>
          </p:cNvPr>
          <p:cNvSpPr txBox="1"/>
          <p:nvPr/>
        </p:nvSpPr>
        <p:spPr>
          <a:xfrm>
            <a:off x="228600" y="5326144"/>
            <a:ext cx="11963400"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Growth factor: new notch/current notch=149 742/140 208= 1.068</a:t>
            </a:r>
          </a:p>
        </p:txBody>
      </p:sp>
    </p:spTree>
    <p:extLst>
      <p:ext uri="{BB962C8B-B14F-4D97-AF65-F5344CB8AC3E}">
        <p14:creationId xmlns:p14="http://schemas.microsoft.com/office/powerpoint/2010/main" val="3754386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6478BD-BC7F-4743-B973-BBFAAD30FE15}"/>
              </a:ext>
            </a:extLst>
          </p:cNvPr>
          <p:cNvSpPr>
            <a:spLocks noGrp="1"/>
          </p:cNvSpPr>
          <p:nvPr>
            <p:ph idx="1"/>
          </p:nvPr>
        </p:nvSpPr>
        <p:spPr/>
        <p:txBody>
          <a:bodyPr/>
          <a:lstStyle/>
          <a:p>
            <a:r>
              <a:rPr lang="en-US" dirty="0"/>
              <a:t>Lower cost of living adjustments (wage agreement)</a:t>
            </a:r>
          </a:p>
          <a:p>
            <a:r>
              <a:rPr lang="en-US" dirty="0"/>
              <a:t>Fewer promotions</a:t>
            </a:r>
          </a:p>
          <a:p>
            <a:r>
              <a:rPr lang="en-US" dirty="0"/>
              <a:t>Fewer progressions</a:t>
            </a:r>
          </a:p>
          <a:p>
            <a:r>
              <a:rPr lang="en-US" dirty="0"/>
              <a:t>Review allowances and incentives (reduce overtime, performance bonuses)</a:t>
            </a:r>
          </a:p>
          <a:p>
            <a:endParaRPr lang="en-US" dirty="0"/>
          </a:p>
          <a:p>
            <a:endParaRPr lang="en-ZA" dirty="0"/>
          </a:p>
        </p:txBody>
      </p:sp>
      <p:sp>
        <p:nvSpPr>
          <p:cNvPr id="3" name="Slide Number Placeholder 2">
            <a:extLst>
              <a:ext uri="{FF2B5EF4-FFF2-40B4-BE49-F238E27FC236}">
                <a16:creationId xmlns:a16="http://schemas.microsoft.com/office/drawing/2014/main" id="{825868D1-3DB7-4EFA-9979-41A24746A5B6}"/>
              </a:ext>
            </a:extLst>
          </p:cNvPr>
          <p:cNvSpPr>
            <a:spLocks noGrp="1"/>
          </p:cNvSpPr>
          <p:nvPr>
            <p:ph type="sldNum" sz="quarter" idx="11"/>
          </p:nvPr>
        </p:nvSpPr>
        <p:spPr/>
        <p:txBody>
          <a:bodyPr/>
          <a:lstStyle/>
          <a:p>
            <a:fld id="{31311CA2-5603-4F1C-8B97-F29961F83655}" type="slidenum">
              <a:rPr lang="en-ZA" smtClean="0"/>
              <a:pPr/>
              <a:t>39</a:t>
            </a:fld>
            <a:endParaRPr lang="en-ZA" dirty="0"/>
          </a:p>
        </p:txBody>
      </p:sp>
      <p:sp>
        <p:nvSpPr>
          <p:cNvPr id="4" name="Title 3">
            <a:extLst>
              <a:ext uri="{FF2B5EF4-FFF2-40B4-BE49-F238E27FC236}">
                <a16:creationId xmlns:a16="http://schemas.microsoft.com/office/drawing/2014/main" id="{2DE0E51E-078C-43F2-9ABF-604BC8B502E3}"/>
              </a:ext>
            </a:extLst>
          </p:cNvPr>
          <p:cNvSpPr>
            <a:spLocks noGrp="1"/>
          </p:cNvSpPr>
          <p:nvPr>
            <p:ph type="title"/>
          </p:nvPr>
        </p:nvSpPr>
        <p:spPr/>
        <p:txBody>
          <a:bodyPr/>
          <a:lstStyle/>
          <a:p>
            <a:r>
              <a:rPr lang="en-US" dirty="0"/>
              <a:t>Looking for savings: Slower salary growth</a:t>
            </a:r>
            <a:endParaRPr lang="en-ZA" dirty="0"/>
          </a:p>
        </p:txBody>
      </p:sp>
    </p:spTree>
    <p:extLst>
      <p:ext uri="{BB962C8B-B14F-4D97-AF65-F5344CB8AC3E}">
        <p14:creationId xmlns:p14="http://schemas.microsoft.com/office/powerpoint/2010/main" val="252385240"/>
      </p:ext>
    </p:extLst>
  </p:cSld>
  <p:clrMapOvr>
    <a:masterClrMapping/>
  </p:clrMapOvr>
  <mc:AlternateContent xmlns:mc="http://schemas.openxmlformats.org/markup-compatibility/2006" xmlns:p14="http://schemas.microsoft.com/office/powerpoint/2010/main">
    <mc:Choice Requires="p14">
      <p:transition spd="slow" p14:dur="2000" advTm="75330"/>
    </mc:Choice>
    <mc:Fallback xmlns="">
      <p:transition spd="slow" advTm="753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39DD9-1F8A-42DF-97AA-3FC31D372572}"/>
              </a:ext>
            </a:extLst>
          </p:cNvPr>
          <p:cNvSpPr>
            <a:spLocks noGrp="1"/>
          </p:cNvSpPr>
          <p:nvPr>
            <p:ph idx="1"/>
          </p:nvPr>
        </p:nvSpPr>
        <p:spPr>
          <a:solidFill>
            <a:schemeClr val="bg2"/>
          </a:solidFill>
        </p:spPr>
        <p:txBody>
          <a:bodyPr/>
          <a:lstStyle/>
          <a:p>
            <a:r>
              <a:rPr lang="en-ZA" dirty="0"/>
              <a:t>Know the significance of </a:t>
            </a:r>
            <a:r>
              <a:rPr lang="en-ZA" b="1" dirty="0"/>
              <a:t>CoE</a:t>
            </a:r>
            <a:r>
              <a:rPr lang="en-ZA" dirty="0"/>
              <a:t> within the total budget </a:t>
            </a:r>
          </a:p>
          <a:p>
            <a:r>
              <a:rPr lang="en-ZA" dirty="0"/>
              <a:t>Understand why we need to further </a:t>
            </a:r>
            <a:r>
              <a:rPr lang="en-ZA" b="1" dirty="0"/>
              <a:t>analyse CoE</a:t>
            </a:r>
          </a:p>
          <a:p>
            <a:r>
              <a:rPr lang="en-ZA" dirty="0"/>
              <a:t>Distinguish between the two main </a:t>
            </a:r>
            <a:r>
              <a:rPr lang="en-ZA" b="1" dirty="0"/>
              <a:t>drivers of CoE </a:t>
            </a:r>
            <a:r>
              <a:rPr lang="en-ZA" dirty="0"/>
              <a:t>growth</a:t>
            </a:r>
          </a:p>
          <a:p>
            <a:r>
              <a:rPr lang="en-ZA" dirty="0"/>
              <a:t>Know basic </a:t>
            </a:r>
            <a:r>
              <a:rPr lang="en-ZA" b="1" dirty="0"/>
              <a:t>terminology</a:t>
            </a:r>
            <a:r>
              <a:rPr lang="en-ZA" dirty="0"/>
              <a:t> we use in CoE analysis</a:t>
            </a:r>
          </a:p>
          <a:p>
            <a:pPr marL="0" indent="0">
              <a:buNone/>
            </a:pPr>
            <a:endParaRPr lang="en-ZA" dirty="0"/>
          </a:p>
        </p:txBody>
      </p:sp>
      <p:sp>
        <p:nvSpPr>
          <p:cNvPr id="7" name="Title 6">
            <a:extLst>
              <a:ext uri="{FF2B5EF4-FFF2-40B4-BE49-F238E27FC236}">
                <a16:creationId xmlns:a16="http://schemas.microsoft.com/office/drawing/2014/main" id="{B4FD4013-F742-40B0-A93F-109F8353E0B3}"/>
              </a:ext>
            </a:extLst>
          </p:cNvPr>
          <p:cNvSpPr>
            <a:spLocks noGrp="1"/>
          </p:cNvSpPr>
          <p:nvPr>
            <p:ph type="title"/>
          </p:nvPr>
        </p:nvSpPr>
        <p:spPr/>
        <p:txBody>
          <a:bodyPr/>
          <a:lstStyle/>
          <a:p>
            <a:r>
              <a:rPr lang="en-ZA" sz="2800" b="1" dirty="0">
                <a:solidFill>
                  <a:srgbClr val="8B0E18"/>
                </a:solidFill>
              </a:rPr>
              <a:t>By the end of Session 1, you will …</a:t>
            </a:r>
          </a:p>
        </p:txBody>
      </p:sp>
      <p:sp>
        <p:nvSpPr>
          <p:cNvPr id="3" name="Text Placeholder 2">
            <a:extLst>
              <a:ext uri="{FF2B5EF4-FFF2-40B4-BE49-F238E27FC236}">
                <a16:creationId xmlns:a16="http://schemas.microsoft.com/office/drawing/2014/main" id="{904F17FF-5DCC-43F8-B68A-DE04A29A21E8}"/>
              </a:ext>
            </a:extLst>
          </p:cNvPr>
          <p:cNvSpPr>
            <a:spLocks noGrp="1"/>
          </p:cNvSpPr>
          <p:nvPr>
            <p:ph idx="12"/>
          </p:nvPr>
        </p:nvSpPr>
        <p:spPr>
          <a:solidFill>
            <a:srgbClr val="D1FFD1"/>
          </a:solidFill>
        </p:spPr>
        <p:txBody>
          <a:bodyPr/>
          <a:lstStyle/>
          <a:p>
            <a:r>
              <a:rPr lang="en-ZA" dirty="0"/>
              <a:t>Have a basic understanding of the </a:t>
            </a:r>
            <a:r>
              <a:rPr lang="en-ZA" b="1" dirty="0"/>
              <a:t>PERSAL</a:t>
            </a:r>
            <a:r>
              <a:rPr lang="en-ZA" dirty="0"/>
              <a:t> environment</a:t>
            </a:r>
          </a:p>
          <a:p>
            <a:r>
              <a:rPr lang="en-ZA" dirty="0"/>
              <a:t>Identify the </a:t>
            </a:r>
            <a:r>
              <a:rPr lang="en-ZA" b="1" dirty="0"/>
              <a:t>fields in PERSAL  </a:t>
            </a:r>
            <a:r>
              <a:rPr lang="en-ZA" dirty="0"/>
              <a:t>used for CoE analysis and know how to </a:t>
            </a:r>
            <a:r>
              <a:rPr lang="en-ZA" b="1" dirty="0"/>
              <a:t>access</a:t>
            </a:r>
            <a:r>
              <a:rPr lang="en-ZA" dirty="0"/>
              <a:t> them</a:t>
            </a:r>
          </a:p>
          <a:p>
            <a:r>
              <a:rPr lang="en-ZA" dirty="0"/>
              <a:t>Know how to display information as </a:t>
            </a:r>
            <a:r>
              <a:rPr lang="en-ZA" b="1" dirty="0"/>
              <a:t>pivot tables </a:t>
            </a:r>
            <a:r>
              <a:rPr lang="en-ZA" dirty="0"/>
              <a:t>and do additional calculations</a:t>
            </a:r>
          </a:p>
          <a:p>
            <a:endParaRPr lang="en-ZA" dirty="0"/>
          </a:p>
        </p:txBody>
      </p:sp>
    </p:spTree>
    <p:extLst>
      <p:ext uri="{BB962C8B-B14F-4D97-AF65-F5344CB8AC3E}">
        <p14:creationId xmlns:p14="http://schemas.microsoft.com/office/powerpoint/2010/main" val="3720806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E3D08-E8BD-47F8-B513-7C52B714BDA0}"/>
              </a:ext>
            </a:extLst>
          </p:cNvPr>
          <p:cNvSpPr>
            <a:spLocks noGrp="1"/>
          </p:cNvSpPr>
          <p:nvPr>
            <p:ph idx="1"/>
          </p:nvPr>
        </p:nvSpPr>
        <p:spPr>
          <a:xfrm>
            <a:off x="3362325" y="590501"/>
            <a:ext cx="8640601" cy="4657774"/>
          </a:xfrm>
        </p:spPr>
        <p:txBody>
          <a:bodyPr/>
          <a:lstStyle/>
          <a:p>
            <a:r>
              <a:rPr lang="en-ZA" sz="2800" dirty="0"/>
              <a:t>Modelling the combined impact of COLA and notch progression on CoE.</a:t>
            </a:r>
            <a:endParaRPr lang="en-ZA" dirty="0"/>
          </a:p>
          <a:p>
            <a:r>
              <a:rPr lang="en-ZA" dirty="0"/>
              <a:t> the field “notch” in PERSAL data</a:t>
            </a:r>
          </a:p>
          <a:p>
            <a:r>
              <a:rPr lang="en-ZA" dirty="0"/>
              <a:t>Using growth factors and percentage growth</a:t>
            </a:r>
          </a:p>
          <a:p>
            <a:r>
              <a:rPr lang="en-ZA" dirty="0"/>
              <a:t>Applying growth factors for COLA and notch progression</a:t>
            </a:r>
          </a:p>
          <a:p>
            <a:r>
              <a:rPr lang="en-ZA" dirty="0"/>
              <a:t>Utilising the PERSAL dataset to assess individuals in the organisation</a:t>
            </a:r>
          </a:p>
        </p:txBody>
      </p:sp>
      <p:sp>
        <p:nvSpPr>
          <p:cNvPr id="3" name="Text Placeholder 2">
            <a:extLst>
              <a:ext uri="{FF2B5EF4-FFF2-40B4-BE49-F238E27FC236}">
                <a16:creationId xmlns:a16="http://schemas.microsoft.com/office/drawing/2014/main" id="{7066D9DB-F9FE-4C13-941D-B3459F30E0D7}"/>
              </a:ext>
            </a:extLst>
          </p:cNvPr>
          <p:cNvSpPr>
            <a:spLocks noGrp="1"/>
          </p:cNvSpPr>
          <p:nvPr>
            <p:ph type="body" sz="quarter" idx="12"/>
          </p:nvPr>
        </p:nvSpPr>
        <p:spPr>
          <a:xfrm>
            <a:off x="189073" y="701338"/>
            <a:ext cx="3173251" cy="2565738"/>
          </a:xfrm>
        </p:spPr>
        <p:txBody>
          <a:bodyPr/>
          <a:lstStyle/>
          <a:p>
            <a:r>
              <a:rPr lang="en-ZA" dirty="0">
                <a:latin typeface="Arial" panose="020B0604020202020204" pitchFamily="34" charset="0"/>
                <a:cs typeface="Arial" panose="020B0604020202020204" pitchFamily="34" charset="0"/>
              </a:rPr>
              <a:t>Analysis II - Drivers of CoE growth: Salary increases </a:t>
            </a:r>
            <a:r>
              <a:rPr lang="en-ZA" dirty="0"/>
              <a:t>Demo 3</a:t>
            </a:r>
          </a:p>
        </p:txBody>
      </p:sp>
    </p:spTree>
    <p:extLst>
      <p:ext uri="{BB962C8B-B14F-4D97-AF65-F5344CB8AC3E}">
        <p14:creationId xmlns:p14="http://schemas.microsoft.com/office/powerpoint/2010/main" val="2961070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29172-EB36-4F88-BC1A-37CB4DB4D645}"/>
              </a:ext>
            </a:extLst>
          </p:cNvPr>
          <p:cNvSpPr>
            <a:spLocks noGrp="1"/>
          </p:cNvSpPr>
          <p:nvPr>
            <p:ph idx="1"/>
          </p:nvPr>
        </p:nvSpPr>
        <p:spPr>
          <a:xfrm>
            <a:off x="2622104" y="701337"/>
            <a:ext cx="8740087" cy="5448276"/>
          </a:xfrm>
        </p:spPr>
        <p:txBody>
          <a:bodyPr vert="horz" lIns="91440" tIns="45720" rIns="91440" bIns="45720" rtlCol="0">
            <a:normAutofit/>
          </a:bodyPr>
          <a:lstStyle/>
          <a:p>
            <a:pPr marL="0" indent="0">
              <a:buNone/>
            </a:pPr>
            <a:r>
              <a:rPr lang="en-US" sz="2000" dirty="0"/>
              <a:t>1.	Estimating the cost of promotion:  	Use the table below that shows the notch total (total basic annual salary) per salary level and full-time equivalent per salary level. Estimate the change in notch total if everybody in level 1-4 is promoted to level 5. 	(Hint: calculate average notch per salary level).</a:t>
            </a:r>
          </a:p>
          <a:p>
            <a:pPr marL="0"/>
            <a:endParaRPr lang="en-US" sz="2000" dirty="0"/>
          </a:p>
          <a:p>
            <a:pPr marL="0"/>
            <a:endParaRPr lang="en-US" sz="2000" dirty="0"/>
          </a:p>
          <a:p>
            <a:pPr marL="0" indent="0">
              <a:buNone/>
            </a:pPr>
            <a:endParaRPr lang="en-US" sz="2000" dirty="0"/>
          </a:p>
        </p:txBody>
      </p:sp>
      <p:sp>
        <p:nvSpPr>
          <p:cNvPr id="9" name="Text Placeholder 8">
            <a:extLst>
              <a:ext uri="{FF2B5EF4-FFF2-40B4-BE49-F238E27FC236}">
                <a16:creationId xmlns:a16="http://schemas.microsoft.com/office/drawing/2014/main" id="{1FF651D0-B7E2-468A-A80F-7BF35202F4BA}"/>
              </a:ext>
            </a:extLst>
          </p:cNvPr>
          <p:cNvSpPr>
            <a:spLocks noGrp="1"/>
          </p:cNvSpPr>
          <p:nvPr>
            <p:ph type="body" sz="quarter" idx="12"/>
          </p:nvPr>
        </p:nvSpPr>
        <p:spPr/>
        <p:txBody>
          <a:bodyPr/>
          <a:lstStyle/>
          <a:p>
            <a:r>
              <a:rPr lang="en-ZA" dirty="0"/>
              <a:t>Break-away:</a:t>
            </a:r>
          </a:p>
          <a:p>
            <a:r>
              <a:rPr lang="en-ZA" dirty="0"/>
              <a:t>Exercise 3</a:t>
            </a:r>
          </a:p>
        </p:txBody>
      </p:sp>
      <p:graphicFrame>
        <p:nvGraphicFramePr>
          <p:cNvPr id="3" name="Table 2">
            <a:extLst>
              <a:ext uri="{FF2B5EF4-FFF2-40B4-BE49-F238E27FC236}">
                <a16:creationId xmlns:a16="http://schemas.microsoft.com/office/drawing/2014/main" id="{BDC78705-1CD9-4A46-BD4C-991374EF990F}"/>
              </a:ext>
            </a:extLst>
          </p:cNvPr>
          <p:cNvGraphicFramePr>
            <a:graphicFrameLocks noGrp="1"/>
          </p:cNvGraphicFramePr>
          <p:nvPr>
            <p:extLst>
              <p:ext uri="{D42A27DB-BD31-4B8C-83A1-F6EECF244321}">
                <p14:modId xmlns:p14="http://schemas.microsoft.com/office/powerpoint/2010/main" val="724551820"/>
              </p:ext>
            </p:extLst>
          </p:nvPr>
        </p:nvGraphicFramePr>
        <p:xfrm>
          <a:off x="3835104" y="2163863"/>
          <a:ext cx="4314826" cy="3912296"/>
        </p:xfrm>
        <a:graphic>
          <a:graphicData uri="http://schemas.openxmlformats.org/drawingml/2006/table">
            <a:tbl>
              <a:tblPr firstRow="1" lastRow="1" bandRow="1">
                <a:tableStyleId>{6E25E649-3F16-4E02-A733-19D2CDBF48F0}</a:tableStyleId>
              </a:tblPr>
              <a:tblGrid>
                <a:gridCol w="1536169">
                  <a:extLst>
                    <a:ext uri="{9D8B030D-6E8A-4147-A177-3AD203B41FA5}">
                      <a16:colId xmlns:a16="http://schemas.microsoft.com/office/drawing/2014/main" val="689663603"/>
                    </a:ext>
                  </a:extLst>
                </a:gridCol>
                <a:gridCol w="1265080">
                  <a:extLst>
                    <a:ext uri="{9D8B030D-6E8A-4147-A177-3AD203B41FA5}">
                      <a16:colId xmlns:a16="http://schemas.microsoft.com/office/drawing/2014/main" val="2464805988"/>
                    </a:ext>
                  </a:extLst>
                </a:gridCol>
                <a:gridCol w="1513577">
                  <a:extLst>
                    <a:ext uri="{9D8B030D-6E8A-4147-A177-3AD203B41FA5}">
                      <a16:colId xmlns:a16="http://schemas.microsoft.com/office/drawing/2014/main" val="1641556715"/>
                    </a:ext>
                  </a:extLst>
                </a:gridCol>
              </a:tblGrid>
              <a:tr h="224010">
                <a:tc>
                  <a:txBody>
                    <a:bodyPr/>
                    <a:lstStyle/>
                    <a:p>
                      <a:pPr algn="ctr" fontAlgn="b"/>
                      <a:r>
                        <a:rPr lang="en-ZA" sz="1100" u="none" strike="noStrike" dirty="0">
                          <a:effectLst/>
                          <a:latin typeface="Arial" panose="020B0604020202020204" pitchFamily="34" charset="0"/>
                          <a:cs typeface="Arial" panose="020B0604020202020204" pitchFamily="34" charset="0"/>
                        </a:rPr>
                        <a:t>Salary level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FTE’s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Notch total (R 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60446321"/>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470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50 850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94991447"/>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6 417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757 818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861026903"/>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6 090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931 168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7587502"/>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4 387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622 951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58115599"/>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10 561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2 085 282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52347957"/>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5 228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1 349 674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097381356"/>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21 374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6 846 106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32201030"/>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10 895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3 837 208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08759816"/>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9 696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4 176 324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33858161"/>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4 142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2 266 999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5671355"/>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3 991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3 277 340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54927871"/>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2 443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2 910 954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30340755"/>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272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324 949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10918906"/>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81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114 255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71556335"/>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33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57 744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87525875"/>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16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42 721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55734763"/>
                  </a:ext>
                </a:extLst>
              </a:tr>
              <a:tr h="216958">
                <a:tc>
                  <a:txBody>
                    <a:bodyPr/>
                    <a:lstStyle/>
                    <a:p>
                      <a:pPr algn="l" fontAlgn="b"/>
                      <a:r>
                        <a:rPr lang="en-ZA" sz="1100" u="none" strike="noStrike" dirty="0">
                          <a:effectLst/>
                          <a:latin typeface="Arial" panose="020B0604020202020204" pitchFamily="34" charset="0"/>
                          <a:cs typeface="Arial" panose="020B0604020202020204" pitchFamily="34" charset="0"/>
                        </a:rPr>
                        <a:t>Total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86 100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29 652 345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933080372"/>
                  </a:ext>
                </a:extLst>
              </a:tr>
            </a:tbl>
          </a:graphicData>
        </a:graphic>
      </p:graphicFrame>
      <p:sp>
        <p:nvSpPr>
          <p:cNvPr id="4" name="TextBox 3">
            <a:extLst>
              <a:ext uri="{FF2B5EF4-FFF2-40B4-BE49-F238E27FC236}">
                <a16:creationId xmlns:a16="http://schemas.microsoft.com/office/drawing/2014/main" id="{DA30DFE2-E77C-48BA-901C-C2C8DB47B3FB}"/>
              </a:ext>
            </a:extLst>
          </p:cNvPr>
          <p:cNvSpPr txBox="1"/>
          <p:nvPr/>
        </p:nvSpPr>
        <p:spPr>
          <a:xfrm>
            <a:off x="3750263" y="6156663"/>
            <a:ext cx="3344979" cy="261610"/>
          </a:xfrm>
          <a:prstGeom prst="rect">
            <a:avLst/>
          </a:prstGeom>
          <a:noFill/>
        </p:spPr>
        <p:txBody>
          <a:bodyPr wrap="square" rtlCol="0">
            <a:spAutoFit/>
          </a:bodyPr>
          <a:lstStyle/>
          <a:p>
            <a:r>
              <a:rPr lang="en-ZA" sz="1100" dirty="0">
                <a:latin typeface="Arial" panose="020B0604020202020204" pitchFamily="34" charset="0"/>
                <a:cs typeface="Arial" panose="020B0604020202020204" pitchFamily="34" charset="0"/>
              </a:rPr>
              <a:t>Source: PERSAL: Western Cape 2021</a:t>
            </a:r>
          </a:p>
        </p:txBody>
      </p:sp>
    </p:spTree>
    <p:extLst>
      <p:ext uri="{BB962C8B-B14F-4D97-AF65-F5344CB8AC3E}">
        <p14:creationId xmlns:p14="http://schemas.microsoft.com/office/powerpoint/2010/main" val="2214045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29172-EB36-4F88-BC1A-37CB4DB4D645}"/>
              </a:ext>
            </a:extLst>
          </p:cNvPr>
          <p:cNvSpPr>
            <a:spLocks noGrp="1"/>
          </p:cNvSpPr>
          <p:nvPr>
            <p:ph idx="1"/>
          </p:nvPr>
        </p:nvSpPr>
        <p:spPr/>
        <p:txBody>
          <a:bodyPr vert="horz" lIns="91440" tIns="45720" rIns="91440" bIns="45720" rtlCol="0">
            <a:normAutofit/>
          </a:bodyPr>
          <a:lstStyle/>
          <a:p>
            <a:pPr marL="0" indent="0">
              <a:buNone/>
            </a:pPr>
            <a:r>
              <a:rPr lang="en-ZA" sz="2000" dirty="0"/>
              <a:t>2.	Calculate the combined effect of notch progression and COLA on CoE:</a:t>
            </a:r>
            <a:endParaRPr lang="en-US" sz="2000" dirty="0"/>
          </a:p>
          <a:p>
            <a:pPr marL="0" indent="0">
              <a:buNone/>
            </a:pPr>
            <a:r>
              <a:rPr lang="en-US" sz="2000" dirty="0"/>
              <a:t>Use the table below that shows the basic annual salary per salary level and calculate the notch total if a </a:t>
            </a:r>
            <a:r>
              <a:rPr lang="en-US" sz="2000" b="1" dirty="0"/>
              <a:t>notch progression </a:t>
            </a:r>
            <a:r>
              <a:rPr lang="en-US" sz="2000" dirty="0"/>
              <a:t>of 1.5% is applied to all salary levels and </a:t>
            </a:r>
            <a:r>
              <a:rPr lang="en-US" sz="2000" b="1" dirty="0"/>
              <a:t>a COLA</a:t>
            </a:r>
            <a:r>
              <a:rPr lang="en-US" sz="2000" dirty="0"/>
              <a:t> of 4% is applied to salary levels 1 to 10 only. </a:t>
            </a:r>
          </a:p>
          <a:p>
            <a:pPr marL="0"/>
            <a:endParaRPr lang="en-US" sz="2000" dirty="0"/>
          </a:p>
          <a:p>
            <a:pPr marL="0" indent="0">
              <a:buNone/>
            </a:pPr>
            <a:endParaRPr lang="en-US" sz="2000" dirty="0"/>
          </a:p>
        </p:txBody>
      </p:sp>
      <p:sp>
        <p:nvSpPr>
          <p:cNvPr id="9" name="Text Placeholder 8">
            <a:extLst>
              <a:ext uri="{FF2B5EF4-FFF2-40B4-BE49-F238E27FC236}">
                <a16:creationId xmlns:a16="http://schemas.microsoft.com/office/drawing/2014/main" id="{1FF651D0-B7E2-468A-A80F-7BF35202F4BA}"/>
              </a:ext>
            </a:extLst>
          </p:cNvPr>
          <p:cNvSpPr>
            <a:spLocks noGrp="1"/>
          </p:cNvSpPr>
          <p:nvPr>
            <p:ph type="body" sz="quarter" idx="12"/>
          </p:nvPr>
        </p:nvSpPr>
        <p:spPr/>
        <p:txBody>
          <a:bodyPr/>
          <a:lstStyle/>
          <a:p>
            <a:r>
              <a:rPr lang="en-ZA" dirty="0"/>
              <a:t>Break-away:</a:t>
            </a:r>
          </a:p>
          <a:p>
            <a:r>
              <a:rPr lang="en-ZA" dirty="0"/>
              <a:t>Exercise 3</a:t>
            </a:r>
          </a:p>
          <a:p>
            <a:endParaRPr lang="en-ZA" dirty="0"/>
          </a:p>
        </p:txBody>
      </p:sp>
      <p:graphicFrame>
        <p:nvGraphicFramePr>
          <p:cNvPr id="3" name="Table 2">
            <a:extLst>
              <a:ext uri="{FF2B5EF4-FFF2-40B4-BE49-F238E27FC236}">
                <a16:creationId xmlns:a16="http://schemas.microsoft.com/office/drawing/2014/main" id="{BDC78705-1CD9-4A46-BD4C-991374EF990F}"/>
              </a:ext>
            </a:extLst>
          </p:cNvPr>
          <p:cNvGraphicFramePr>
            <a:graphicFrameLocks noGrp="1"/>
          </p:cNvGraphicFramePr>
          <p:nvPr>
            <p:extLst>
              <p:ext uri="{D42A27DB-BD31-4B8C-83A1-F6EECF244321}">
                <p14:modId xmlns:p14="http://schemas.microsoft.com/office/powerpoint/2010/main" val="289138118"/>
              </p:ext>
            </p:extLst>
          </p:nvPr>
        </p:nvGraphicFramePr>
        <p:xfrm>
          <a:off x="2705099" y="2366777"/>
          <a:ext cx="3867151" cy="3548124"/>
        </p:xfrm>
        <a:graphic>
          <a:graphicData uri="http://schemas.openxmlformats.org/drawingml/2006/table">
            <a:tbl>
              <a:tblPr firstRow="1" lastRow="1" bandRow="1">
                <a:tableStyleId>{6E25E649-3F16-4E02-A733-19D2CDBF48F0}</a:tableStyleId>
              </a:tblPr>
              <a:tblGrid>
                <a:gridCol w="1376787">
                  <a:extLst>
                    <a:ext uri="{9D8B030D-6E8A-4147-A177-3AD203B41FA5}">
                      <a16:colId xmlns:a16="http://schemas.microsoft.com/office/drawing/2014/main" val="689663603"/>
                    </a:ext>
                  </a:extLst>
                </a:gridCol>
                <a:gridCol w="1133824">
                  <a:extLst>
                    <a:ext uri="{9D8B030D-6E8A-4147-A177-3AD203B41FA5}">
                      <a16:colId xmlns:a16="http://schemas.microsoft.com/office/drawing/2014/main" val="2464805988"/>
                    </a:ext>
                  </a:extLst>
                </a:gridCol>
                <a:gridCol w="1356540">
                  <a:extLst>
                    <a:ext uri="{9D8B030D-6E8A-4147-A177-3AD203B41FA5}">
                      <a16:colId xmlns:a16="http://schemas.microsoft.com/office/drawing/2014/main" val="1641556715"/>
                    </a:ext>
                  </a:extLst>
                </a:gridCol>
              </a:tblGrid>
              <a:tr h="197118">
                <a:tc>
                  <a:txBody>
                    <a:bodyPr/>
                    <a:lstStyle/>
                    <a:p>
                      <a:pPr algn="ctr" fontAlgn="b"/>
                      <a:r>
                        <a:rPr lang="en-ZA" sz="1100" u="none" strike="noStrike" dirty="0">
                          <a:effectLst/>
                          <a:latin typeface="Arial" panose="020B0604020202020204" pitchFamily="34" charset="0"/>
                          <a:cs typeface="Arial" panose="020B0604020202020204" pitchFamily="34" charset="0"/>
                        </a:rPr>
                        <a:t>Salary level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Personnel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Notch total (R 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60446321"/>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470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50 850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94991447"/>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6 417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757 818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861026903"/>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6 090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931 168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7587502"/>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4 387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622 951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58115599"/>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10 561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2 085 282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52347957"/>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5 228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1 349 674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097381356"/>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21 374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6 846 106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32201030"/>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10 895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3 837 208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08759816"/>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9 696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4 176 324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33858161"/>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4 142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2 266 999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5671355"/>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3 991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3 277 340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54927871"/>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2 443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2 910 954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30340755"/>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272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324 949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10918906"/>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81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114 255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71556335"/>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33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57 744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87525875"/>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16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20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42 721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55734763"/>
                  </a:ext>
                </a:extLst>
              </a:tr>
              <a:tr h="197118">
                <a:tc>
                  <a:txBody>
                    <a:bodyPr/>
                    <a:lstStyle/>
                    <a:p>
                      <a:pPr algn="l" fontAlgn="b"/>
                      <a:r>
                        <a:rPr lang="en-ZA" sz="1100" u="none" strike="noStrike" dirty="0">
                          <a:effectLst/>
                          <a:latin typeface="Arial" panose="020B0604020202020204" pitchFamily="34" charset="0"/>
                          <a:cs typeface="Arial" panose="020B0604020202020204" pitchFamily="34" charset="0"/>
                        </a:rPr>
                        <a:t>Total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  86 100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29 652 345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933080372"/>
                  </a:ext>
                </a:extLst>
              </a:tr>
            </a:tbl>
          </a:graphicData>
        </a:graphic>
      </p:graphicFrame>
      <p:sp>
        <p:nvSpPr>
          <p:cNvPr id="5" name="TextBox 4">
            <a:extLst>
              <a:ext uri="{FF2B5EF4-FFF2-40B4-BE49-F238E27FC236}">
                <a16:creationId xmlns:a16="http://schemas.microsoft.com/office/drawing/2014/main" id="{B2D7AFAC-35FD-4181-9531-C4D68EDA3CF8}"/>
              </a:ext>
            </a:extLst>
          </p:cNvPr>
          <p:cNvSpPr txBox="1"/>
          <p:nvPr/>
        </p:nvSpPr>
        <p:spPr>
          <a:xfrm>
            <a:off x="2612678" y="6025858"/>
            <a:ext cx="3344979" cy="261610"/>
          </a:xfrm>
          <a:prstGeom prst="rect">
            <a:avLst/>
          </a:prstGeom>
          <a:noFill/>
        </p:spPr>
        <p:txBody>
          <a:bodyPr wrap="square" rtlCol="0">
            <a:spAutoFit/>
          </a:bodyPr>
          <a:lstStyle/>
          <a:p>
            <a:r>
              <a:rPr lang="en-ZA" sz="1100" dirty="0">
                <a:latin typeface="Arial" panose="020B0604020202020204" pitchFamily="34" charset="0"/>
                <a:cs typeface="Arial" panose="020B0604020202020204" pitchFamily="34" charset="0"/>
              </a:rPr>
              <a:t>Source: Western Cape 2021</a:t>
            </a:r>
          </a:p>
        </p:txBody>
      </p:sp>
    </p:spTree>
    <p:extLst>
      <p:ext uri="{BB962C8B-B14F-4D97-AF65-F5344CB8AC3E}">
        <p14:creationId xmlns:p14="http://schemas.microsoft.com/office/powerpoint/2010/main" val="3914929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A144C-D278-4D24-A9A8-5AD0060921B3}"/>
              </a:ext>
            </a:extLst>
          </p:cNvPr>
          <p:cNvSpPr>
            <a:spLocks noGrp="1"/>
          </p:cNvSpPr>
          <p:nvPr>
            <p:ph type="title"/>
          </p:nvPr>
        </p:nvSpPr>
        <p:spPr/>
        <p:txBody>
          <a:bodyPr vert="horz" lIns="91440" tIns="45720" rIns="91440" bIns="45720" rtlCol="0" anchor="b">
            <a:normAutofit fontScale="90000"/>
          </a:bodyPr>
          <a:lstStyle/>
          <a:p>
            <a:r>
              <a:rPr lang="en-US" kern="1200" dirty="0">
                <a:solidFill>
                  <a:schemeClr val="tx1"/>
                </a:solidFill>
                <a:latin typeface="Arial" panose="020B0604020202020204" pitchFamily="34" charset="0"/>
                <a:cs typeface="Arial" panose="020B0604020202020204" pitchFamily="34" charset="0"/>
              </a:rPr>
              <a:t>Session 4:</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Analysis III - Drivers of CoE growth: Headcounts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705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F414BB-FD4A-46DB-AD8F-64669A4E3C06}"/>
              </a:ext>
            </a:extLst>
          </p:cNvPr>
          <p:cNvSpPr>
            <a:spLocks noGrp="1"/>
          </p:cNvSpPr>
          <p:nvPr>
            <p:ph idx="1"/>
          </p:nvPr>
        </p:nvSpPr>
        <p:spPr/>
        <p:txBody>
          <a:bodyPr/>
          <a:lstStyle/>
          <a:p>
            <a:r>
              <a:rPr lang="en-ZA" dirty="0"/>
              <a:t>Headcounts as a driver of salary growth</a:t>
            </a:r>
          </a:p>
          <a:p>
            <a:r>
              <a:rPr lang="en-ZA" dirty="0"/>
              <a:t>The effect of natural attrition (not filling all vacancies) on CoE growth</a:t>
            </a:r>
          </a:p>
          <a:p>
            <a:r>
              <a:rPr lang="en-ZA" dirty="0"/>
              <a:t>Combined effect of salary growth and personnel growth on CoE growth</a:t>
            </a:r>
          </a:p>
          <a:p>
            <a:endParaRPr lang="en-ZA" dirty="0"/>
          </a:p>
          <a:p>
            <a:endParaRPr lang="en-ZA" dirty="0"/>
          </a:p>
          <a:p>
            <a:endParaRPr lang="en-ZA" dirty="0"/>
          </a:p>
        </p:txBody>
      </p:sp>
      <p:sp>
        <p:nvSpPr>
          <p:cNvPr id="3" name="Title 2">
            <a:extLst>
              <a:ext uri="{FF2B5EF4-FFF2-40B4-BE49-F238E27FC236}">
                <a16:creationId xmlns:a16="http://schemas.microsoft.com/office/drawing/2014/main" id="{D14BD043-FFAB-4031-BAC7-7CB0D73E9977}"/>
              </a:ext>
            </a:extLst>
          </p:cNvPr>
          <p:cNvSpPr>
            <a:spLocks noGrp="1"/>
          </p:cNvSpPr>
          <p:nvPr>
            <p:ph type="title"/>
          </p:nvPr>
        </p:nvSpPr>
        <p:spPr/>
        <p:txBody>
          <a:bodyPr/>
          <a:lstStyle/>
          <a:p>
            <a:r>
              <a:rPr lang="en-ZA" dirty="0"/>
              <a:t>By the end of Session 4, you will have an understanding of ...</a:t>
            </a:r>
          </a:p>
        </p:txBody>
      </p:sp>
    </p:spTree>
    <p:extLst>
      <p:ext uri="{BB962C8B-B14F-4D97-AF65-F5344CB8AC3E}">
        <p14:creationId xmlns:p14="http://schemas.microsoft.com/office/powerpoint/2010/main" val="610434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95CAC1-2DD6-427B-89D7-D9BF17A9627D}"/>
              </a:ext>
            </a:extLst>
          </p:cNvPr>
          <p:cNvSpPr>
            <a:spLocks noGrp="1"/>
          </p:cNvSpPr>
          <p:nvPr>
            <p:ph idx="1"/>
          </p:nvPr>
        </p:nvSpPr>
        <p:spPr>
          <a:noFill/>
          <a:ln>
            <a:noFill/>
          </a:ln>
        </p:spPr>
        <p:txBody>
          <a:bodyPr>
            <a:normAutofit/>
          </a:bodyPr>
          <a:lstStyle/>
          <a:p>
            <a:pPr marL="0" indent="0">
              <a:buNone/>
            </a:pPr>
            <a:r>
              <a:rPr lang="en-ZA" sz="2000" b="1" dirty="0"/>
              <a:t>Salary growth</a:t>
            </a:r>
            <a:r>
              <a:rPr lang="en-ZA" sz="2000" dirty="0"/>
              <a:t> </a:t>
            </a:r>
          </a:p>
          <a:p>
            <a:r>
              <a:rPr lang="en-ZA" sz="2000" dirty="0"/>
              <a:t>Annual cost of living adjustments (COLA)</a:t>
            </a:r>
          </a:p>
          <a:p>
            <a:r>
              <a:rPr lang="en-ZA" sz="2000" dirty="0"/>
              <a:t>Notch progression</a:t>
            </a:r>
          </a:p>
          <a:p>
            <a:r>
              <a:rPr lang="en-ZA" sz="2000" dirty="0"/>
              <a:t>Promotion</a:t>
            </a:r>
          </a:p>
          <a:p>
            <a:r>
              <a:rPr lang="en-ZA" sz="2000" dirty="0"/>
              <a:t>Increase in benefits and allowances</a:t>
            </a:r>
          </a:p>
        </p:txBody>
      </p:sp>
      <p:sp>
        <p:nvSpPr>
          <p:cNvPr id="3" name="Title 2">
            <a:extLst>
              <a:ext uri="{FF2B5EF4-FFF2-40B4-BE49-F238E27FC236}">
                <a16:creationId xmlns:a16="http://schemas.microsoft.com/office/drawing/2014/main" id="{45420054-0437-4E4A-B9ED-2CD504B1E307}"/>
              </a:ext>
            </a:extLst>
          </p:cNvPr>
          <p:cNvSpPr>
            <a:spLocks noGrp="1"/>
          </p:cNvSpPr>
          <p:nvPr>
            <p:ph type="title"/>
          </p:nvPr>
        </p:nvSpPr>
        <p:spPr/>
        <p:txBody>
          <a:bodyPr>
            <a:normAutofit fontScale="90000"/>
          </a:bodyPr>
          <a:lstStyle/>
          <a:p>
            <a:r>
              <a:rPr lang="en-ZA" sz="4000" b="1" dirty="0">
                <a:solidFill>
                  <a:srgbClr val="8B0E18"/>
                </a:solidFill>
              </a:rPr>
              <a:t>Drivers of CoE growth</a:t>
            </a:r>
          </a:p>
        </p:txBody>
      </p:sp>
      <p:sp>
        <p:nvSpPr>
          <p:cNvPr id="4" name="Content Placeholder 3">
            <a:extLst>
              <a:ext uri="{FF2B5EF4-FFF2-40B4-BE49-F238E27FC236}">
                <a16:creationId xmlns:a16="http://schemas.microsoft.com/office/drawing/2014/main" id="{4A0F2C84-5EB1-410F-9A58-3DC0C8446566}"/>
              </a:ext>
            </a:extLst>
          </p:cNvPr>
          <p:cNvSpPr>
            <a:spLocks noGrp="1"/>
          </p:cNvSpPr>
          <p:nvPr>
            <p:ph idx="12"/>
          </p:nvPr>
        </p:nvSpPr>
        <p:spPr>
          <a:solidFill>
            <a:schemeClr val="bg2"/>
          </a:solidFill>
        </p:spPr>
        <p:txBody>
          <a:bodyPr>
            <a:normAutofit/>
          </a:bodyPr>
          <a:lstStyle/>
          <a:p>
            <a:pPr marL="0" indent="0">
              <a:buNone/>
            </a:pPr>
            <a:r>
              <a:rPr lang="en-ZA" sz="3600" b="1" dirty="0"/>
              <a:t>Headcount growth </a:t>
            </a:r>
          </a:p>
          <a:p>
            <a:r>
              <a:rPr lang="en-ZA" sz="2000" dirty="0"/>
              <a:t>Appointments</a:t>
            </a:r>
          </a:p>
          <a:p>
            <a:r>
              <a:rPr lang="en-ZA" sz="2000" dirty="0"/>
              <a:t>Terminations</a:t>
            </a:r>
          </a:p>
          <a:p>
            <a:r>
              <a:rPr lang="en-ZA" sz="2000" dirty="0"/>
              <a:t>Non-permanent personnel</a:t>
            </a:r>
          </a:p>
        </p:txBody>
      </p:sp>
    </p:spTree>
    <p:extLst>
      <p:ext uri="{BB962C8B-B14F-4D97-AF65-F5344CB8AC3E}">
        <p14:creationId xmlns:p14="http://schemas.microsoft.com/office/powerpoint/2010/main" val="3356076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0AC6E12-7F15-4745-A0D1-A88F7C50047A}"/>
              </a:ext>
            </a:extLst>
          </p:cNvPr>
          <p:cNvSpPr>
            <a:spLocks noGrp="1"/>
          </p:cNvSpPr>
          <p:nvPr>
            <p:ph idx="1"/>
          </p:nvPr>
        </p:nvSpPr>
        <p:spPr>
          <a:xfrm>
            <a:off x="838200" y="2368296"/>
            <a:ext cx="3721608" cy="3502152"/>
          </a:xfrm>
        </p:spPr>
        <p:txBody>
          <a:bodyPr vert="horz" lIns="91440" tIns="45720" rIns="91440" bIns="45720" rtlCol="0">
            <a:normAutofit/>
          </a:bodyPr>
          <a:lstStyle/>
          <a:p>
            <a:endParaRPr lang="en-US" sz="1700" dirty="0"/>
          </a:p>
        </p:txBody>
      </p:sp>
      <p:sp>
        <p:nvSpPr>
          <p:cNvPr id="3" name="Title 2">
            <a:extLst>
              <a:ext uri="{FF2B5EF4-FFF2-40B4-BE49-F238E27FC236}">
                <a16:creationId xmlns:a16="http://schemas.microsoft.com/office/drawing/2014/main" id="{1F53C842-DCFA-448F-8C2E-AFDC23FAE9B4}"/>
              </a:ext>
            </a:extLst>
          </p:cNvPr>
          <p:cNvSpPr>
            <a:spLocks noGrp="1"/>
          </p:cNvSpPr>
          <p:nvPr>
            <p:ph type="title"/>
          </p:nvPr>
        </p:nvSpPr>
        <p:spPr>
          <a:xfrm>
            <a:off x="838200" y="978408"/>
            <a:ext cx="3721608" cy="1106424"/>
          </a:xfrm>
        </p:spPr>
        <p:txBody>
          <a:bodyPr vert="horz" lIns="91440" tIns="45720" rIns="91440" bIns="45720" rtlCol="0" anchor="ctr">
            <a:normAutofit/>
          </a:bodyPr>
          <a:lstStyle/>
          <a:p>
            <a:r>
              <a:rPr lang="en-US" dirty="0"/>
              <a:t>Managing Headcount growth</a:t>
            </a:r>
          </a:p>
        </p:txBody>
      </p:sp>
      <p:pic>
        <p:nvPicPr>
          <p:cNvPr id="20" name="Picture 19">
            <a:extLst>
              <a:ext uri="{FF2B5EF4-FFF2-40B4-BE49-F238E27FC236}">
                <a16:creationId xmlns:a16="http://schemas.microsoft.com/office/drawing/2014/main" id="{106164BE-295D-4198-99B9-E58AF62BB480}"/>
              </a:ext>
            </a:extLst>
          </p:cNvPr>
          <p:cNvPicPr>
            <a:picLocks noChangeAspect="1"/>
          </p:cNvPicPr>
          <p:nvPr/>
        </p:nvPicPr>
        <p:blipFill>
          <a:blip r:embed="rId3"/>
          <a:stretch>
            <a:fillRect/>
          </a:stretch>
        </p:blipFill>
        <p:spPr>
          <a:xfrm>
            <a:off x="8598084" y="759651"/>
            <a:ext cx="3248351" cy="2436263"/>
          </a:xfrm>
          <a:prstGeom prst="rect">
            <a:avLst/>
          </a:prstGeom>
        </p:spPr>
      </p:pic>
      <p:pic>
        <p:nvPicPr>
          <p:cNvPr id="8" name="Picture 7">
            <a:extLst>
              <a:ext uri="{FF2B5EF4-FFF2-40B4-BE49-F238E27FC236}">
                <a16:creationId xmlns:a16="http://schemas.microsoft.com/office/drawing/2014/main" id="{56075EB6-971C-4651-BF52-E11F709FB50A}"/>
              </a:ext>
            </a:extLst>
          </p:cNvPr>
          <p:cNvPicPr>
            <a:picLocks noChangeAspect="1"/>
          </p:cNvPicPr>
          <p:nvPr/>
        </p:nvPicPr>
        <p:blipFill>
          <a:blip r:embed="rId4"/>
          <a:stretch>
            <a:fillRect/>
          </a:stretch>
        </p:blipFill>
        <p:spPr>
          <a:xfrm>
            <a:off x="5233266" y="759651"/>
            <a:ext cx="3248352" cy="1952467"/>
          </a:xfrm>
          <a:prstGeom prst="rect">
            <a:avLst/>
          </a:prstGeom>
        </p:spPr>
      </p:pic>
      <p:pic>
        <p:nvPicPr>
          <p:cNvPr id="18" name="Picture 17">
            <a:extLst>
              <a:ext uri="{FF2B5EF4-FFF2-40B4-BE49-F238E27FC236}">
                <a16:creationId xmlns:a16="http://schemas.microsoft.com/office/drawing/2014/main" id="{45D80D85-16D9-4296-AFFC-34565370068B}"/>
              </a:ext>
            </a:extLst>
          </p:cNvPr>
          <p:cNvPicPr>
            <a:picLocks noChangeAspect="1"/>
          </p:cNvPicPr>
          <p:nvPr/>
        </p:nvPicPr>
        <p:blipFill>
          <a:blip r:embed="rId5"/>
          <a:stretch>
            <a:fillRect/>
          </a:stretch>
        </p:blipFill>
        <p:spPr>
          <a:xfrm>
            <a:off x="8589914" y="3804598"/>
            <a:ext cx="3248352" cy="1952467"/>
          </a:xfrm>
          <a:prstGeom prst="rect">
            <a:avLst/>
          </a:prstGeom>
        </p:spPr>
      </p:pic>
      <p:pic>
        <p:nvPicPr>
          <p:cNvPr id="21" name="Picture 20">
            <a:extLst>
              <a:ext uri="{FF2B5EF4-FFF2-40B4-BE49-F238E27FC236}">
                <a16:creationId xmlns:a16="http://schemas.microsoft.com/office/drawing/2014/main" id="{B4789E5A-EAF9-4EEB-AC4C-44982D0CFA59}"/>
              </a:ext>
            </a:extLst>
          </p:cNvPr>
          <p:cNvPicPr>
            <a:picLocks noChangeAspect="1"/>
          </p:cNvPicPr>
          <p:nvPr/>
        </p:nvPicPr>
        <p:blipFill>
          <a:blip r:embed="rId6"/>
          <a:stretch>
            <a:fillRect/>
          </a:stretch>
        </p:blipFill>
        <p:spPr>
          <a:xfrm>
            <a:off x="5320494" y="3429000"/>
            <a:ext cx="2898742" cy="2621939"/>
          </a:xfrm>
          <a:prstGeom prst="rect">
            <a:avLst/>
          </a:prstGeom>
        </p:spPr>
      </p:pic>
      <p:pic>
        <p:nvPicPr>
          <p:cNvPr id="39" name="Picture 38">
            <a:extLst>
              <a:ext uri="{FF2B5EF4-FFF2-40B4-BE49-F238E27FC236}">
                <a16:creationId xmlns:a16="http://schemas.microsoft.com/office/drawing/2014/main" id="{BBBB6554-D76C-4D83-B84C-D870164ADC06}"/>
              </a:ext>
            </a:extLst>
          </p:cNvPr>
          <p:cNvPicPr>
            <a:picLocks noChangeAspect="1"/>
          </p:cNvPicPr>
          <p:nvPr/>
        </p:nvPicPr>
        <p:blipFill>
          <a:blip r:embed="rId7"/>
          <a:stretch>
            <a:fillRect/>
          </a:stretch>
        </p:blipFill>
        <p:spPr>
          <a:xfrm>
            <a:off x="666902" y="2212848"/>
            <a:ext cx="4020435" cy="3648456"/>
          </a:xfrm>
          <a:prstGeom prst="rect">
            <a:avLst/>
          </a:prstGeom>
        </p:spPr>
      </p:pic>
    </p:spTree>
    <p:extLst>
      <p:ext uri="{BB962C8B-B14F-4D97-AF65-F5344CB8AC3E}">
        <p14:creationId xmlns:p14="http://schemas.microsoft.com/office/powerpoint/2010/main" val="2025766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0A8DD-570F-4796-BE89-0DFA9BEA32B7}"/>
              </a:ext>
            </a:extLst>
          </p:cNvPr>
          <p:cNvSpPr>
            <a:spLocks noGrp="1"/>
          </p:cNvSpPr>
          <p:nvPr>
            <p:ph idx="1"/>
          </p:nvPr>
        </p:nvSpPr>
        <p:spPr/>
        <p:txBody>
          <a:bodyPr/>
          <a:lstStyle/>
          <a:p>
            <a:endParaRPr lang="en-ZA" dirty="0"/>
          </a:p>
        </p:txBody>
      </p:sp>
      <p:sp>
        <p:nvSpPr>
          <p:cNvPr id="3" name="Title 2">
            <a:extLst>
              <a:ext uri="{FF2B5EF4-FFF2-40B4-BE49-F238E27FC236}">
                <a16:creationId xmlns:a16="http://schemas.microsoft.com/office/drawing/2014/main" id="{A7358F81-A698-4AAE-ABD9-1640EA292330}"/>
              </a:ext>
            </a:extLst>
          </p:cNvPr>
          <p:cNvSpPr>
            <a:spLocks noGrp="1"/>
          </p:cNvSpPr>
          <p:nvPr>
            <p:ph type="title"/>
          </p:nvPr>
        </p:nvSpPr>
        <p:spPr/>
        <p:txBody>
          <a:bodyPr/>
          <a:lstStyle/>
          <a:p>
            <a:r>
              <a:rPr lang="en-ZA" dirty="0"/>
              <a:t>WC personnel growth by department</a:t>
            </a:r>
          </a:p>
        </p:txBody>
      </p:sp>
      <p:pic>
        <p:nvPicPr>
          <p:cNvPr id="6" name="Picture 5">
            <a:extLst>
              <a:ext uri="{FF2B5EF4-FFF2-40B4-BE49-F238E27FC236}">
                <a16:creationId xmlns:a16="http://schemas.microsoft.com/office/drawing/2014/main" id="{18458371-531D-42EC-9868-205A1BFF301F}"/>
              </a:ext>
            </a:extLst>
          </p:cNvPr>
          <p:cNvPicPr>
            <a:picLocks noChangeAspect="1"/>
          </p:cNvPicPr>
          <p:nvPr/>
        </p:nvPicPr>
        <p:blipFill>
          <a:blip r:embed="rId3"/>
          <a:stretch>
            <a:fillRect/>
          </a:stretch>
        </p:blipFill>
        <p:spPr>
          <a:xfrm>
            <a:off x="8165174" y="881169"/>
            <a:ext cx="3856623" cy="3318490"/>
          </a:xfrm>
          <a:prstGeom prst="rect">
            <a:avLst/>
          </a:prstGeom>
        </p:spPr>
      </p:pic>
      <p:pic>
        <p:nvPicPr>
          <p:cNvPr id="7" name="Picture 6">
            <a:extLst>
              <a:ext uri="{FF2B5EF4-FFF2-40B4-BE49-F238E27FC236}">
                <a16:creationId xmlns:a16="http://schemas.microsoft.com/office/drawing/2014/main" id="{73D245C5-E023-4C69-B756-139383A59F09}"/>
              </a:ext>
            </a:extLst>
          </p:cNvPr>
          <p:cNvPicPr>
            <a:picLocks noChangeAspect="1"/>
          </p:cNvPicPr>
          <p:nvPr/>
        </p:nvPicPr>
        <p:blipFill>
          <a:blip r:embed="rId4"/>
          <a:stretch>
            <a:fillRect/>
          </a:stretch>
        </p:blipFill>
        <p:spPr>
          <a:xfrm>
            <a:off x="839235" y="885866"/>
            <a:ext cx="3395366" cy="3318490"/>
          </a:xfrm>
          <a:prstGeom prst="rect">
            <a:avLst/>
          </a:prstGeom>
        </p:spPr>
      </p:pic>
      <p:pic>
        <p:nvPicPr>
          <p:cNvPr id="9" name="Picture 8">
            <a:extLst>
              <a:ext uri="{FF2B5EF4-FFF2-40B4-BE49-F238E27FC236}">
                <a16:creationId xmlns:a16="http://schemas.microsoft.com/office/drawing/2014/main" id="{F4FC1B23-A32E-411A-8F34-10362E3CBEA5}"/>
              </a:ext>
            </a:extLst>
          </p:cNvPr>
          <p:cNvPicPr>
            <a:picLocks noChangeAspect="1"/>
          </p:cNvPicPr>
          <p:nvPr/>
        </p:nvPicPr>
        <p:blipFill>
          <a:blip r:embed="rId5"/>
          <a:stretch>
            <a:fillRect/>
          </a:stretch>
        </p:blipFill>
        <p:spPr>
          <a:xfrm>
            <a:off x="3685758" y="3017320"/>
            <a:ext cx="4605473" cy="3523385"/>
          </a:xfrm>
          <a:prstGeom prst="rect">
            <a:avLst/>
          </a:prstGeom>
        </p:spPr>
      </p:pic>
    </p:spTree>
    <p:extLst>
      <p:ext uri="{BB962C8B-B14F-4D97-AF65-F5344CB8AC3E}">
        <p14:creationId xmlns:p14="http://schemas.microsoft.com/office/powerpoint/2010/main" val="175828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BBD5D-4D8D-EA4F-8729-E3C76CBF8A60}"/>
              </a:ext>
            </a:extLst>
          </p:cNvPr>
          <p:cNvSpPr>
            <a:spLocks noGrp="1"/>
          </p:cNvSpPr>
          <p:nvPr>
            <p:ph idx="1"/>
          </p:nvPr>
        </p:nvSpPr>
        <p:spPr>
          <a:xfrm>
            <a:off x="6521569" y="447473"/>
            <a:ext cx="5506877" cy="5702140"/>
          </a:xfrm>
        </p:spPr>
        <p:txBody>
          <a:bodyPr/>
          <a:lstStyle/>
          <a:p>
            <a:r>
              <a:rPr lang="en-US" dirty="0"/>
              <a:t>Between 2006 and 2019, entries of new staff into WCG exceeded exits by about 1.2:1</a:t>
            </a:r>
          </a:p>
          <a:p>
            <a:pPr lvl="1"/>
            <a:r>
              <a:rPr lang="en-US" sz="2000" dirty="0"/>
              <a:t>±8% of staff leave each year</a:t>
            </a:r>
          </a:p>
          <a:p>
            <a:pPr lvl="1"/>
            <a:r>
              <a:rPr lang="en-US" sz="2000" dirty="0"/>
              <a:t>±9% of staff appointed each year</a:t>
            </a:r>
          </a:p>
          <a:p>
            <a:r>
              <a:rPr lang="en-US" dirty="0"/>
              <a:t>Terminations are proportional to the size of the departments:</a:t>
            </a:r>
          </a:p>
          <a:p>
            <a:pPr lvl="1"/>
            <a:r>
              <a:rPr lang="en-US" sz="2000" dirty="0"/>
              <a:t>DoE: 48% staff, 53% of terminations</a:t>
            </a:r>
          </a:p>
          <a:p>
            <a:pPr lvl="1"/>
            <a:r>
              <a:rPr lang="en-US" sz="2000" dirty="0"/>
              <a:t>DoH: 41% staff, 35% of terminations</a:t>
            </a:r>
          </a:p>
          <a:p>
            <a:r>
              <a:rPr lang="en-US" dirty="0"/>
              <a:t>IMPLICATION: Substantial headcount reductions could occur if replacement rate were &lt;1</a:t>
            </a:r>
          </a:p>
        </p:txBody>
      </p:sp>
      <p:sp>
        <p:nvSpPr>
          <p:cNvPr id="3" name="Slide Number Placeholder 2">
            <a:extLst>
              <a:ext uri="{FF2B5EF4-FFF2-40B4-BE49-F238E27FC236}">
                <a16:creationId xmlns:a16="http://schemas.microsoft.com/office/drawing/2014/main" id="{123B67FC-3615-BF4A-91B0-2CDB61945BFD}"/>
              </a:ext>
            </a:extLst>
          </p:cNvPr>
          <p:cNvSpPr>
            <a:spLocks noGrp="1"/>
          </p:cNvSpPr>
          <p:nvPr>
            <p:ph type="sldNum" sz="quarter" idx="11"/>
          </p:nvPr>
        </p:nvSpPr>
        <p:spPr/>
        <p:txBody>
          <a:bodyPr/>
          <a:lstStyle/>
          <a:p>
            <a:fld id="{31311CA2-5603-4F1C-8B97-F29961F83655}" type="slidenum">
              <a:rPr lang="en-ZA" smtClean="0"/>
              <a:pPr/>
              <a:t>48</a:t>
            </a:fld>
            <a:endParaRPr lang="en-ZA" dirty="0"/>
          </a:p>
        </p:txBody>
      </p:sp>
      <p:sp>
        <p:nvSpPr>
          <p:cNvPr id="4" name="Title 3">
            <a:extLst>
              <a:ext uri="{FF2B5EF4-FFF2-40B4-BE49-F238E27FC236}">
                <a16:creationId xmlns:a16="http://schemas.microsoft.com/office/drawing/2014/main" id="{672AD3C3-1DA0-F648-8695-EA61397CDE0A}"/>
              </a:ext>
            </a:extLst>
          </p:cNvPr>
          <p:cNvSpPr>
            <a:spLocks noGrp="1"/>
          </p:cNvSpPr>
          <p:nvPr>
            <p:ph type="title"/>
          </p:nvPr>
        </p:nvSpPr>
        <p:spPr/>
        <p:txBody>
          <a:bodyPr/>
          <a:lstStyle/>
          <a:p>
            <a:r>
              <a:rPr lang="en-US" dirty="0"/>
              <a:t>Entries and exits</a:t>
            </a:r>
          </a:p>
        </p:txBody>
      </p:sp>
      <p:graphicFrame>
        <p:nvGraphicFramePr>
          <p:cNvPr id="7" name="Table 6">
            <a:extLst>
              <a:ext uri="{FF2B5EF4-FFF2-40B4-BE49-F238E27FC236}">
                <a16:creationId xmlns:a16="http://schemas.microsoft.com/office/drawing/2014/main" id="{36D99728-EEF5-974F-AD11-5695DD91E78E}"/>
              </a:ext>
            </a:extLst>
          </p:cNvPr>
          <p:cNvGraphicFramePr>
            <a:graphicFrameLocks noGrp="1"/>
          </p:cNvGraphicFramePr>
          <p:nvPr>
            <p:extLst>
              <p:ext uri="{D42A27DB-BD31-4B8C-83A1-F6EECF244321}">
                <p14:modId xmlns:p14="http://schemas.microsoft.com/office/powerpoint/2010/main" val="3181260381"/>
              </p:ext>
            </p:extLst>
          </p:nvPr>
        </p:nvGraphicFramePr>
        <p:xfrm>
          <a:off x="163551" y="3471781"/>
          <a:ext cx="6256434" cy="2940413"/>
        </p:xfrm>
        <a:graphic>
          <a:graphicData uri="http://schemas.openxmlformats.org/drawingml/2006/table">
            <a:tbl>
              <a:tblPr firstRow="1" lastRow="1" bandRow="1">
                <a:tableStyleId>{6E25E649-3F16-4E02-A733-19D2CDBF48F0}</a:tableStyleId>
              </a:tblPr>
              <a:tblGrid>
                <a:gridCol w="3000492">
                  <a:extLst>
                    <a:ext uri="{9D8B030D-6E8A-4147-A177-3AD203B41FA5}">
                      <a16:colId xmlns:a16="http://schemas.microsoft.com/office/drawing/2014/main" val="3806804425"/>
                    </a:ext>
                  </a:extLst>
                </a:gridCol>
                <a:gridCol w="1339193">
                  <a:extLst>
                    <a:ext uri="{9D8B030D-6E8A-4147-A177-3AD203B41FA5}">
                      <a16:colId xmlns:a16="http://schemas.microsoft.com/office/drawing/2014/main" val="1573943333"/>
                    </a:ext>
                  </a:extLst>
                </a:gridCol>
                <a:gridCol w="1116514">
                  <a:extLst>
                    <a:ext uri="{9D8B030D-6E8A-4147-A177-3AD203B41FA5}">
                      <a16:colId xmlns:a16="http://schemas.microsoft.com/office/drawing/2014/main" val="3664010692"/>
                    </a:ext>
                  </a:extLst>
                </a:gridCol>
                <a:gridCol w="800235">
                  <a:extLst>
                    <a:ext uri="{9D8B030D-6E8A-4147-A177-3AD203B41FA5}">
                      <a16:colId xmlns:a16="http://schemas.microsoft.com/office/drawing/2014/main" val="1332269356"/>
                    </a:ext>
                  </a:extLst>
                </a:gridCol>
              </a:tblGrid>
              <a:tr h="371431">
                <a:tc>
                  <a:txBody>
                    <a:bodyPr/>
                    <a:lstStyle/>
                    <a:p>
                      <a:pPr algn="l" fontAlgn="b"/>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Appointments</a:t>
                      </a:r>
                    </a:p>
                    <a:p>
                      <a:pPr algn="ctr" fontAlgn="b"/>
                      <a:r>
                        <a:rPr lang="en-ZA" sz="1200" u="none" strike="noStrike" dirty="0">
                          <a:effectLst/>
                          <a:latin typeface="Arial" panose="020B0604020202020204" pitchFamily="34" charset="0"/>
                          <a:cs typeface="Arial" panose="020B0604020202020204" pitchFamily="34" charset="0"/>
                        </a:rPr>
                        <a:t>2019</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Terminations</a:t>
                      </a:r>
                    </a:p>
                    <a:p>
                      <a:pPr algn="ctr" fontAlgn="b"/>
                      <a:r>
                        <a:rPr lang="en-ZA" sz="1200" u="none" strike="noStrike" dirty="0">
                          <a:effectLst/>
                          <a:latin typeface="Arial" panose="020B0604020202020204" pitchFamily="34" charset="0"/>
                          <a:cs typeface="Arial" panose="020B0604020202020204" pitchFamily="34" charset="0"/>
                        </a:rPr>
                        <a:t>2019</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200" u="none" strike="noStrike" dirty="0">
                          <a:effectLst/>
                          <a:latin typeface="Arial" panose="020B0604020202020204" pitchFamily="34" charset="0"/>
                          <a:cs typeface="Arial" panose="020B0604020202020204" pitchFamily="34" charset="0"/>
                        </a:rPr>
                        <a:t>Difference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288003396"/>
                  </a:ext>
                </a:extLst>
              </a:tr>
              <a:tr h="371431">
                <a:tc>
                  <a:txBody>
                    <a:bodyPr/>
                    <a:lstStyle/>
                    <a:p>
                      <a:pPr algn="l" fontAlgn="b"/>
                      <a:r>
                        <a:rPr lang="en-ZA" sz="1200" u="none" strike="noStrike" dirty="0">
                          <a:effectLst/>
                          <a:latin typeface="Arial" panose="020B0604020202020204" pitchFamily="34" charset="0"/>
                          <a:cs typeface="Arial" panose="020B0604020202020204" pitchFamily="34" charset="0"/>
                        </a:rPr>
                        <a:t>Education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4 597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(4 079)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518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697663695"/>
                  </a:ext>
                </a:extLst>
              </a:tr>
              <a:tr h="304130">
                <a:tc>
                  <a:txBody>
                    <a:bodyPr/>
                    <a:lstStyle/>
                    <a:p>
                      <a:pPr algn="l" fontAlgn="b"/>
                      <a:r>
                        <a:rPr lang="en-ZA" sz="1200" u="none" strike="noStrike" dirty="0">
                          <a:effectLst/>
                          <a:latin typeface="Arial" panose="020B0604020202020204" pitchFamily="34" charset="0"/>
                          <a:cs typeface="Arial" panose="020B0604020202020204" pitchFamily="34" charset="0"/>
                        </a:rPr>
                        <a:t>Health</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3 734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(2 727)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  1 007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013184916"/>
                  </a:ext>
                </a:extLst>
              </a:tr>
              <a:tr h="371431">
                <a:tc>
                  <a:txBody>
                    <a:bodyPr/>
                    <a:lstStyle/>
                    <a:p>
                      <a:pPr algn="l" fontAlgn="b"/>
                      <a:r>
                        <a:rPr lang="en-ZA" sz="1200" u="none" strike="noStrike" dirty="0">
                          <a:effectLst/>
                          <a:latin typeface="Arial" panose="020B0604020202020204" pitchFamily="34" charset="0"/>
                          <a:cs typeface="Arial" panose="020B0604020202020204" pitchFamily="34" charset="0"/>
                        </a:rPr>
                        <a:t>Social Development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418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(137)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281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4199748571"/>
                  </a:ext>
                </a:extLst>
              </a:tr>
              <a:tr h="371431">
                <a:tc>
                  <a:txBody>
                    <a:bodyPr/>
                    <a:lstStyle/>
                    <a:p>
                      <a:pPr algn="l" fontAlgn="b"/>
                      <a:r>
                        <a:rPr lang="en-US" sz="1200" u="none" strike="noStrike" dirty="0">
                          <a:effectLst/>
                          <a:latin typeface="Arial" panose="020B0604020202020204" pitchFamily="34" charset="0"/>
                          <a:cs typeface="Arial" panose="020B0604020202020204" pitchFamily="34" charset="0"/>
                        </a:rPr>
                        <a:t>Agriculture, Rural Development and Economic Development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204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(203)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  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193922333"/>
                  </a:ext>
                </a:extLst>
              </a:tr>
              <a:tr h="371431">
                <a:tc>
                  <a:txBody>
                    <a:bodyPr/>
                    <a:lstStyle/>
                    <a:p>
                      <a:pPr algn="l" fontAlgn="b"/>
                      <a:r>
                        <a:rPr lang="en-US" sz="1200" u="none" strike="noStrike" dirty="0">
                          <a:effectLst/>
                          <a:latin typeface="Arial" panose="020B0604020202020204" pitchFamily="34" charset="0"/>
                          <a:cs typeface="Arial" panose="020B0604020202020204" pitchFamily="34" charset="0"/>
                        </a:rPr>
                        <a:t>Roads, PW, Transport and Community Safety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382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(244)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138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438944978"/>
                  </a:ext>
                </a:extLst>
              </a:tr>
              <a:tr h="218068">
                <a:tc>
                  <a:txBody>
                    <a:bodyPr/>
                    <a:lstStyle/>
                    <a:p>
                      <a:pPr algn="l" fontAlgn="b"/>
                      <a:r>
                        <a:rPr lang="en-ZA" sz="1200" u="none" strike="noStrike" dirty="0">
                          <a:effectLst/>
                          <a:latin typeface="Arial" panose="020B0604020202020204" pitchFamily="34" charset="0"/>
                          <a:cs typeface="Arial" panose="020B0604020202020204" pitchFamily="34" charset="0"/>
                        </a:rPr>
                        <a:t>The Premier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170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(184)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542452458"/>
                  </a:ext>
                </a:extLst>
              </a:tr>
              <a:tr h="256930">
                <a:tc>
                  <a:txBody>
                    <a:bodyPr/>
                    <a:lstStyle/>
                    <a:p>
                      <a:pPr algn="l" fontAlgn="b"/>
                      <a:r>
                        <a:rPr lang="en-ZA" sz="1200" u="none" strike="noStrike" dirty="0">
                          <a:effectLst/>
                          <a:latin typeface="Arial" panose="020B0604020202020204" pitchFamily="34" charset="0"/>
                          <a:cs typeface="Arial" panose="020B0604020202020204" pitchFamily="34" charset="0"/>
                        </a:rPr>
                        <a:t>Other</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218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(194)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  24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907728621"/>
                  </a:ext>
                </a:extLst>
              </a:tr>
              <a:tr h="304130">
                <a:tc>
                  <a:txBody>
                    <a:bodyPr/>
                    <a:lstStyle/>
                    <a:p>
                      <a:pPr algn="l" fontAlgn="b"/>
                      <a:r>
                        <a:rPr lang="en-ZA" sz="1200" u="none" strike="noStrike" dirty="0">
                          <a:effectLst/>
                          <a:latin typeface="Arial" panose="020B0604020202020204" pitchFamily="34" charset="0"/>
                          <a:cs typeface="Arial" panose="020B0604020202020204" pitchFamily="34" charset="0"/>
                        </a:rPr>
                        <a:t>Total</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9 723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(7 768)</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  1 955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584279783"/>
                  </a:ext>
                </a:extLst>
              </a:tr>
            </a:tbl>
          </a:graphicData>
        </a:graphic>
      </p:graphicFrame>
      <p:graphicFrame>
        <p:nvGraphicFramePr>
          <p:cNvPr id="9" name="Chart 8">
            <a:extLst>
              <a:ext uri="{FF2B5EF4-FFF2-40B4-BE49-F238E27FC236}">
                <a16:creationId xmlns:a16="http://schemas.microsoft.com/office/drawing/2014/main" id="{0E4FCB67-6715-4C8A-84E8-3DA1E3861D09}"/>
              </a:ext>
            </a:extLst>
          </p:cNvPr>
          <p:cNvGraphicFramePr>
            <a:graphicFrameLocks/>
          </p:cNvGraphicFramePr>
          <p:nvPr>
            <p:extLst>
              <p:ext uri="{D42A27DB-BD31-4B8C-83A1-F6EECF244321}">
                <p14:modId xmlns:p14="http://schemas.microsoft.com/office/powerpoint/2010/main" val="582578784"/>
              </p:ext>
            </p:extLst>
          </p:nvPr>
        </p:nvGraphicFramePr>
        <p:xfrm>
          <a:off x="213655" y="695585"/>
          <a:ext cx="6206330" cy="273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847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B2622-B576-4CFD-BCD5-58098FDF99F4}"/>
              </a:ext>
            </a:extLst>
          </p:cNvPr>
          <p:cNvSpPr>
            <a:spLocks noGrp="1"/>
          </p:cNvSpPr>
          <p:nvPr>
            <p:ph idx="1"/>
          </p:nvPr>
        </p:nvSpPr>
        <p:spPr/>
        <p:txBody>
          <a:bodyPr/>
          <a:lstStyle/>
          <a:p>
            <a:endParaRPr lang="en-ZA" dirty="0"/>
          </a:p>
          <a:p>
            <a:endParaRPr lang="en-ZA" dirty="0"/>
          </a:p>
          <a:p>
            <a:endParaRPr lang="en-ZA" dirty="0"/>
          </a:p>
          <a:p>
            <a:endParaRPr lang="en-ZA" dirty="0"/>
          </a:p>
          <a:p>
            <a:endParaRPr lang="en-ZA" dirty="0"/>
          </a:p>
          <a:p>
            <a:endParaRPr lang="en-ZA" dirty="0"/>
          </a:p>
          <a:p>
            <a:r>
              <a:rPr lang="en-ZA" dirty="0"/>
              <a:t>More appointments than terminations --&gt; Headcount growth</a:t>
            </a:r>
          </a:p>
          <a:p>
            <a:r>
              <a:rPr lang="en-ZA" dirty="0"/>
              <a:t>Appointments at lower levels and terminations at higher salary levels --&gt; terminations CoE greater than CoE required for new appointments.  </a:t>
            </a:r>
          </a:p>
        </p:txBody>
      </p:sp>
      <p:sp>
        <p:nvSpPr>
          <p:cNvPr id="3" name="Title 2">
            <a:extLst>
              <a:ext uri="{FF2B5EF4-FFF2-40B4-BE49-F238E27FC236}">
                <a16:creationId xmlns:a16="http://schemas.microsoft.com/office/drawing/2014/main" id="{F349BFDA-4BB4-4238-B4D8-FE40834A1CF5}"/>
              </a:ext>
            </a:extLst>
          </p:cNvPr>
          <p:cNvSpPr>
            <a:spLocks noGrp="1"/>
          </p:cNvSpPr>
          <p:nvPr>
            <p:ph type="title"/>
          </p:nvPr>
        </p:nvSpPr>
        <p:spPr/>
        <p:txBody>
          <a:bodyPr/>
          <a:lstStyle/>
          <a:p>
            <a:r>
              <a:rPr lang="en-ZA" dirty="0"/>
              <a:t>Example: WC Health Appointments and Terminations</a:t>
            </a:r>
          </a:p>
        </p:txBody>
      </p:sp>
      <p:pic>
        <p:nvPicPr>
          <p:cNvPr id="5" name="Picture 4">
            <a:extLst>
              <a:ext uri="{FF2B5EF4-FFF2-40B4-BE49-F238E27FC236}">
                <a16:creationId xmlns:a16="http://schemas.microsoft.com/office/drawing/2014/main" id="{2933064D-7A98-4F14-8B65-9EFB2A7C2E40}"/>
              </a:ext>
            </a:extLst>
          </p:cNvPr>
          <p:cNvPicPr>
            <a:picLocks noChangeAspect="1"/>
          </p:cNvPicPr>
          <p:nvPr/>
        </p:nvPicPr>
        <p:blipFill>
          <a:blip r:embed="rId3"/>
          <a:stretch>
            <a:fillRect/>
          </a:stretch>
        </p:blipFill>
        <p:spPr>
          <a:xfrm>
            <a:off x="824253" y="881169"/>
            <a:ext cx="4584589" cy="2755631"/>
          </a:xfrm>
          <a:prstGeom prst="rect">
            <a:avLst/>
          </a:prstGeom>
        </p:spPr>
      </p:pic>
      <p:pic>
        <p:nvPicPr>
          <p:cNvPr id="6" name="Picture 5">
            <a:extLst>
              <a:ext uri="{FF2B5EF4-FFF2-40B4-BE49-F238E27FC236}">
                <a16:creationId xmlns:a16="http://schemas.microsoft.com/office/drawing/2014/main" id="{4895D63F-E262-4F71-ACB9-EB516F0B5BA4}"/>
              </a:ext>
            </a:extLst>
          </p:cNvPr>
          <p:cNvPicPr>
            <a:picLocks noChangeAspect="1"/>
          </p:cNvPicPr>
          <p:nvPr/>
        </p:nvPicPr>
        <p:blipFill>
          <a:blip r:embed="rId4"/>
          <a:stretch>
            <a:fillRect/>
          </a:stretch>
        </p:blipFill>
        <p:spPr>
          <a:xfrm>
            <a:off x="6774272" y="881169"/>
            <a:ext cx="4578493" cy="2755631"/>
          </a:xfrm>
          <a:prstGeom prst="rect">
            <a:avLst/>
          </a:prstGeom>
        </p:spPr>
      </p:pic>
    </p:spTree>
    <p:extLst>
      <p:ext uri="{BB962C8B-B14F-4D97-AF65-F5344CB8AC3E}">
        <p14:creationId xmlns:p14="http://schemas.microsoft.com/office/powerpoint/2010/main" val="21035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FD2A6-264B-454B-94F0-D201CA022163}"/>
              </a:ext>
            </a:extLst>
          </p:cNvPr>
          <p:cNvSpPr>
            <a:spLocks noGrp="1"/>
          </p:cNvSpPr>
          <p:nvPr>
            <p:ph idx="1"/>
          </p:nvPr>
        </p:nvSpPr>
        <p:spPr/>
        <p:txBody>
          <a:bodyPr/>
          <a:lstStyle/>
          <a:p>
            <a:r>
              <a:rPr lang="en-GB" dirty="0"/>
              <a:t>CoE in 2020/21: R37b of R71b in total spending </a:t>
            </a:r>
          </a:p>
          <a:p>
            <a:r>
              <a:rPr lang="en-GB" dirty="0"/>
              <a:t>52.4% of expenditure v 51.6% in 2006/07</a:t>
            </a:r>
          </a:p>
          <a:p>
            <a:r>
              <a:rPr lang="en-GB" dirty="0"/>
              <a:t>Second fastest growing item after transfers and subsidies </a:t>
            </a:r>
          </a:p>
          <a:p>
            <a:r>
              <a:rPr lang="en-GB" dirty="0"/>
              <a:t>Only 0.1 points faster than total spending (10.1% v 10.0% per year)</a:t>
            </a:r>
          </a:p>
          <a:p>
            <a:r>
              <a:rPr lang="en-GB" dirty="0"/>
              <a:t>53% of increase in spending between 2006/07 and 2019/20 went to CoE, 47% to everything else </a:t>
            </a:r>
          </a:p>
          <a:p>
            <a:endParaRPr lang="en-ZA" dirty="0"/>
          </a:p>
        </p:txBody>
      </p:sp>
      <p:sp>
        <p:nvSpPr>
          <p:cNvPr id="3" name="Slide Number Placeholder 2">
            <a:extLst>
              <a:ext uri="{FF2B5EF4-FFF2-40B4-BE49-F238E27FC236}">
                <a16:creationId xmlns:a16="http://schemas.microsoft.com/office/drawing/2014/main" id="{62A34BE6-3F1B-41F6-A180-325A68F3A855}"/>
              </a:ext>
            </a:extLst>
          </p:cNvPr>
          <p:cNvSpPr>
            <a:spLocks noGrp="1"/>
          </p:cNvSpPr>
          <p:nvPr>
            <p:ph type="sldNum" sz="quarter" idx="11"/>
          </p:nvPr>
        </p:nvSpPr>
        <p:spPr/>
        <p:txBody>
          <a:bodyPr/>
          <a:lstStyle/>
          <a:p>
            <a:pPr defTabSz="483626"/>
            <a:fld id="{23690667-295C-4548-A8F3-2AF8F8044C02}" type="slidenum">
              <a:rPr lang="en-ZA" smtClean="0">
                <a:solidFill>
                  <a:prstClr val="white"/>
                </a:solidFill>
              </a:rPr>
              <a:pPr defTabSz="483626"/>
              <a:t>5</a:t>
            </a:fld>
            <a:endParaRPr lang="en-ZA" dirty="0">
              <a:solidFill>
                <a:prstClr val="white"/>
              </a:solidFill>
            </a:endParaRPr>
          </a:p>
        </p:txBody>
      </p:sp>
      <p:sp>
        <p:nvSpPr>
          <p:cNvPr id="4" name="Title 3">
            <a:extLst>
              <a:ext uri="{FF2B5EF4-FFF2-40B4-BE49-F238E27FC236}">
                <a16:creationId xmlns:a16="http://schemas.microsoft.com/office/drawing/2014/main" id="{00585F9A-E90D-40A6-8C25-605729CFF1F4}"/>
              </a:ext>
            </a:extLst>
          </p:cNvPr>
          <p:cNvSpPr>
            <a:spLocks noGrp="1"/>
          </p:cNvSpPr>
          <p:nvPr>
            <p:ph type="title"/>
          </p:nvPr>
        </p:nvSpPr>
        <p:spPr/>
        <p:txBody>
          <a:bodyPr/>
          <a:lstStyle/>
          <a:p>
            <a:r>
              <a:rPr lang="en-ZA" dirty="0"/>
              <a:t>CoE has increased faster than the budget as a whole</a:t>
            </a:r>
          </a:p>
        </p:txBody>
      </p:sp>
      <p:graphicFrame>
        <p:nvGraphicFramePr>
          <p:cNvPr id="5" name="Table 4">
            <a:extLst>
              <a:ext uri="{FF2B5EF4-FFF2-40B4-BE49-F238E27FC236}">
                <a16:creationId xmlns:a16="http://schemas.microsoft.com/office/drawing/2014/main" id="{00B2E58C-C527-7A4C-B91C-0692C27BEE02}"/>
              </a:ext>
            </a:extLst>
          </p:cNvPr>
          <p:cNvGraphicFramePr>
            <a:graphicFrameLocks noGrp="1"/>
          </p:cNvGraphicFramePr>
          <p:nvPr>
            <p:extLst>
              <p:ext uri="{D42A27DB-BD31-4B8C-83A1-F6EECF244321}">
                <p14:modId xmlns:p14="http://schemas.microsoft.com/office/powerpoint/2010/main" val="4014591044"/>
              </p:ext>
            </p:extLst>
          </p:nvPr>
        </p:nvGraphicFramePr>
        <p:xfrm>
          <a:off x="3313657" y="3680404"/>
          <a:ext cx="8739797" cy="3103424"/>
        </p:xfrm>
        <a:graphic>
          <a:graphicData uri="http://schemas.openxmlformats.org/drawingml/2006/table">
            <a:tbl>
              <a:tblPr firstRow="1" lastRow="1" bandRow="1">
                <a:tableStyleId>{6E25E649-3F16-4E02-A733-19D2CDBF48F0}</a:tableStyleId>
              </a:tblPr>
              <a:tblGrid>
                <a:gridCol w="2425096">
                  <a:extLst>
                    <a:ext uri="{9D8B030D-6E8A-4147-A177-3AD203B41FA5}">
                      <a16:colId xmlns:a16="http://schemas.microsoft.com/office/drawing/2014/main" val="1700672601"/>
                    </a:ext>
                  </a:extLst>
                </a:gridCol>
                <a:gridCol w="1338527">
                  <a:extLst>
                    <a:ext uri="{9D8B030D-6E8A-4147-A177-3AD203B41FA5}">
                      <a16:colId xmlns:a16="http://schemas.microsoft.com/office/drawing/2014/main" val="1135103136"/>
                    </a:ext>
                  </a:extLst>
                </a:gridCol>
                <a:gridCol w="1291286">
                  <a:extLst>
                    <a:ext uri="{9D8B030D-6E8A-4147-A177-3AD203B41FA5}">
                      <a16:colId xmlns:a16="http://schemas.microsoft.com/office/drawing/2014/main" val="1052637435"/>
                    </a:ext>
                  </a:extLst>
                </a:gridCol>
                <a:gridCol w="1196801">
                  <a:extLst>
                    <a:ext uri="{9D8B030D-6E8A-4147-A177-3AD203B41FA5}">
                      <a16:colId xmlns:a16="http://schemas.microsoft.com/office/drawing/2014/main" val="2746999343"/>
                    </a:ext>
                  </a:extLst>
                </a:gridCol>
                <a:gridCol w="1291286">
                  <a:extLst>
                    <a:ext uri="{9D8B030D-6E8A-4147-A177-3AD203B41FA5}">
                      <a16:colId xmlns:a16="http://schemas.microsoft.com/office/drawing/2014/main" val="1552680130"/>
                    </a:ext>
                  </a:extLst>
                </a:gridCol>
                <a:gridCol w="1196801">
                  <a:extLst>
                    <a:ext uri="{9D8B030D-6E8A-4147-A177-3AD203B41FA5}">
                      <a16:colId xmlns:a16="http://schemas.microsoft.com/office/drawing/2014/main" val="1177789439"/>
                    </a:ext>
                  </a:extLst>
                </a:gridCol>
              </a:tblGrid>
              <a:tr h="256328">
                <a:tc gridSpan="6">
                  <a:txBody>
                    <a:bodyPr/>
                    <a:lstStyle/>
                    <a:p>
                      <a:pPr algn="ctr" fontAlgn="b"/>
                      <a:r>
                        <a:rPr lang="en-ZA" sz="1600" u="none" strike="noStrike" dirty="0">
                          <a:effectLst/>
                          <a:latin typeface="Arial" panose="020B0604020202020204" pitchFamily="34" charset="0"/>
                          <a:cs typeface="Arial" panose="020B0604020202020204" pitchFamily="34" charset="0"/>
                        </a:rPr>
                        <a:t>Provincial Spending</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hMerge="1">
                  <a:txBody>
                    <a:bodyPr/>
                    <a:lstStyle/>
                    <a:p>
                      <a:pPr algn="l" fontAlgn="b"/>
                      <a:r>
                        <a:rPr lang="en-ZA" sz="1400" b="0" u="none" strike="noStrike" dirty="0">
                          <a:solidFill>
                            <a:srgbClr val="000000"/>
                          </a:solidFill>
                          <a:effectLst/>
                        </a:rPr>
                        <a:t>GAUTENG</a:t>
                      </a:r>
                      <a:endParaRPr lang="en-ZA" sz="1400" b="0" i="0" u="none" strike="noStrike" dirty="0">
                        <a:solidFill>
                          <a:srgbClr val="000000"/>
                        </a:solidFill>
                        <a:effectLst/>
                        <a:latin typeface="Calibri" panose="020F0502020204030204" pitchFamily="34" charset="0"/>
                      </a:endParaRPr>
                    </a:p>
                  </a:txBody>
                  <a:tcPr marL="3810" marR="3810" marT="3810" marB="0" anchor="b"/>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3810" marR="3810" marT="3810" marB="0" anchor="b"/>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3810" marR="3810" marT="3810" marB="0" anchor="b"/>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3810" marR="3810" marT="3810" marB="0" anchor="b"/>
                </a:tc>
                <a:tc hMerge="1">
                  <a:txBody>
                    <a:bodyPr/>
                    <a:lstStyle/>
                    <a:p>
                      <a:pPr algn="l" fontAlgn="b"/>
                      <a:endParaRPr lang="en-ZA" sz="1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37620413"/>
                  </a:ext>
                </a:extLst>
              </a:tr>
              <a:tr h="262632">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gridSpan="2">
                  <a:txBody>
                    <a:bodyPr/>
                    <a:lstStyle/>
                    <a:p>
                      <a:pPr algn="ctr" fontAlgn="b"/>
                      <a:r>
                        <a:rPr lang="en-ZA" sz="1600" b="1" u="none" strike="noStrike" dirty="0">
                          <a:effectLst/>
                          <a:latin typeface="Arial" panose="020B0604020202020204" pitchFamily="34" charset="0"/>
                          <a:cs typeface="Arial" panose="020B0604020202020204" pitchFamily="34" charset="0"/>
                        </a:rPr>
                        <a:t>2006/07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810" marR="3810" marT="3810" marB="0" anchor="b"/>
                </a:tc>
                <a:tc gridSpan="2">
                  <a:txBody>
                    <a:bodyPr/>
                    <a:lstStyle/>
                    <a:p>
                      <a:pPr algn="ctr" fontAlgn="b"/>
                      <a:r>
                        <a:rPr lang="en-ZA" sz="1600" b="1" u="none" strike="noStrike" dirty="0">
                          <a:effectLst/>
                          <a:latin typeface="Arial" panose="020B0604020202020204" pitchFamily="34" charset="0"/>
                          <a:cs typeface="Arial" panose="020B0604020202020204" pitchFamily="34" charset="0"/>
                        </a:rPr>
                        <a:t>2020/21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945099836"/>
                  </a:ext>
                </a:extLst>
              </a:tr>
              <a:tr h="521223">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Spending (thousands)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 of 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Spending (thousands)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 of 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Nominal CAGR</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501013175"/>
                  </a:ext>
                </a:extLst>
              </a:tr>
              <a:tr h="262632">
                <a:tc>
                  <a:txBody>
                    <a:bodyPr/>
                    <a:lstStyle/>
                    <a:p>
                      <a:pPr algn="l" fontAlgn="b"/>
                      <a:r>
                        <a:rPr lang="en-ZA" sz="1600" b="1" u="none" strike="noStrike" dirty="0">
                          <a:effectLst/>
                          <a:latin typeface="Arial" panose="020B0604020202020204" pitchFamily="34" charset="0"/>
                          <a:cs typeface="Arial" panose="020B0604020202020204" pitchFamily="34" charset="0"/>
                        </a:rPr>
                        <a:t>Current payments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14 195 639</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75.4%</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54 282 977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76.0%</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10.1%</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4170808512"/>
                  </a:ext>
                </a:extLst>
              </a:tr>
              <a:tr h="521223">
                <a:tc>
                  <a:txBody>
                    <a:bodyPr/>
                    <a:lstStyle/>
                    <a:p>
                      <a:pPr algn="l" fontAlgn="b"/>
                      <a:r>
                        <a:rPr lang="en-ZA" sz="1600" u="none" strike="noStrike" dirty="0">
                          <a:effectLst/>
                          <a:latin typeface="Arial" panose="020B0604020202020204" pitchFamily="34" charset="0"/>
                          <a:cs typeface="Arial" panose="020B0604020202020204" pitchFamily="34" charset="0"/>
                        </a:rPr>
                        <a:t>Compensation of employees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9 726 211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51.6%</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37 438 809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52.4%</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10.1%</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1789125745"/>
                  </a:ext>
                </a:extLst>
              </a:tr>
              <a:tr h="262632">
                <a:tc>
                  <a:txBody>
                    <a:bodyPr/>
                    <a:lstStyle/>
                    <a:p>
                      <a:pPr algn="l" fontAlgn="b"/>
                      <a:r>
                        <a:rPr lang="en-ZA" sz="1600" u="none" strike="noStrike" dirty="0">
                          <a:effectLst/>
                          <a:latin typeface="Arial" panose="020B0604020202020204" pitchFamily="34" charset="0"/>
                          <a:cs typeface="Arial" panose="020B0604020202020204" pitchFamily="34" charset="0"/>
                        </a:rPr>
                        <a:t>Goods and services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4 469 428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23.7%</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16 844 168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23.6%</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9.9%</a:t>
                      </a:r>
                      <a:endParaRPr lang="en-ZA" sz="1600" b="0"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412287996"/>
                  </a:ext>
                </a:extLst>
              </a:tr>
              <a:tr h="262632">
                <a:tc>
                  <a:txBody>
                    <a:bodyPr/>
                    <a:lstStyle/>
                    <a:p>
                      <a:pPr algn="l" fontAlgn="b"/>
                      <a:r>
                        <a:rPr lang="en-ZA" sz="1600" b="1" u="none" strike="noStrike" dirty="0">
                          <a:effectLst/>
                          <a:latin typeface="Arial" panose="020B0604020202020204" pitchFamily="34" charset="0"/>
                          <a:cs typeface="Arial" panose="020B0604020202020204" pitchFamily="34" charset="0"/>
                        </a:rPr>
                        <a:t>Transfers and subsidies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2 933 347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15.6%</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12 562 457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17.6%</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10.9%</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713093150"/>
                  </a:ext>
                </a:extLst>
              </a:tr>
              <a:tr h="477918">
                <a:tc>
                  <a:txBody>
                    <a:bodyPr/>
                    <a:lstStyle/>
                    <a:p>
                      <a:pPr algn="l" fontAlgn="b"/>
                      <a:r>
                        <a:rPr lang="en-ZA" sz="1600" b="1" u="none" strike="noStrike" dirty="0">
                          <a:effectLst/>
                          <a:latin typeface="Arial" panose="020B0604020202020204" pitchFamily="34" charset="0"/>
                          <a:cs typeface="Arial" panose="020B0604020202020204" pitchFamily="34" charset="0"/>
                        </a:rPr>
                        <a:t>Payments for capital assets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1 705 331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9.1%</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4 617 656</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6.5%</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b="1" i="1" u="none" strike="noStrike" dirty="0">
                          <a:effectLst/>
                          <a:latin typeface="Arial" panose="020B0604020202020204" pitchFamily="34" charset="0"/>
                          <a:cs typeface="Arial" panose="020B0604020202020204" pitchFamily="34" charset="0"/>
                        </a:rPr>
                        <a:t>7.4%</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1923839148"/>
                  </a:ext>
                </a:extLst>
              </a:tr>
              <a:tr h="262632">
                <a:tc>
                  <a:txBody>
                    <a:bodyPr/>
                    <a:lstStyle/>
                    <a:p>
                      <a:pPr algn="l" fontAlgn="b"/>
                      <a:r>
                        <a:rPr lang="en-ZA" sz="1600"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18 834 317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100.0%</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71 463 090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100.0%</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en-ZA" sz="1600" i="1" u="none" strike="noStrike" dirty="0">
                          <a:effectLst/>
                          <a:latin typeface="Arial" panose="020B0604020202020204" pitchFamily="34" charset="0"/>
                          <a:cs typeface="Arial" panose="020B0604020202020204" pitchFamily="34" charset="0"/>
                        </a:rPr>
                        <a:t>10.0%</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327526255"/>
                  </a:ext>
                </a:extLst>
              </a:tr>
            </a:tbl>
          </a:graphicData>
        </a:graphic>
      </p:graphicFrame>
    </p:spTree>
    <p:extLst>
      <p:ext uri="{BB962C8B-B14F-4D97-AF65-F5344CB8AC3E}">
        <p14:creationId xmlns:p14="http://schemas.microsoft.com/office/powerpoint/2010/main" val="1064501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AFFBB50-CCF9-4A08-8B03-305F9B75BAFF}"/>
                  </a:ext>
                </a:extLst>
              </p:cNvPr>
              <p:cNvSpPr>
                <a:spLocks noGrp="1"/>
              </p:cNvSpPr>
              <p:nvPr>
                <p:ph idx="1"/>
              </p:nvPr>
            </p:nvSpPr>
            <p:spPr>
              <a:xfrm>
                <a:off x="61609" y="871742"/>
                <a:ext cx="12130391" cy="5268443"/>
              </a:xfrm>
            </p:spPr>
            <p:txBody>
              <a:bodyPr/>
              <a:lstStyle/>
              <a:p>
                <a:pPr marL="0" indent="0">
                  <a:buNone/>
                </a:pPr>
                <a:r>
                  <a:rPr lang="en-US" sz="2800" b="0" dirty="0">
                    <a:latin typeface="Arial" panose="020B0604020202020204" pitchFamily="34" charset="0"/>
                    <a:cs typeface="Arial" panose="020B0604020202020204" pitchFamily="34" charset="0"/>
                  </a:rPr>
                  <a:t>Basic Formula for </a:t>
                </a:r>
                <a:r>
                  <a:rPr lang="en-US" sz="2800" b="0">
                    <a:latin typeface="Arial" panose="020B0604020202020204" pitchFamily="34" charset="0"/>
                    <a:cs typeface="Arial" panose="020B0604020202020204" pitchFamily="34" charset="0"/>
                  </a:rPr>
                  <a:t>CoE</a:t>
                </a:r>
                <a:r>
                  <a:rPr lang="en-US" sz="2800" b="0" dirty="0">
                    <a:latin typeface="Arial" panose="020B0604020202020204" pitchFamily="34" charset="0"/>
                    <a:cs typeface="Arial" panose="020B0604020202020204" pitchFamily="34" charset="0"/>
                  </a:rPr>
                  <a:t>:</a:t>
                </a:r>
                <a:r>
                  <a:rPr lang="en-US" sz="2800" b="0">
                    <a:latin typeface="Arial" panose="020B0604020202020204" pitchFamily="34" charset="0"/>
                    <a:cs typeface="Arial" panose="020B0604020202020204" pitchFamily="34" charset="0"/>
                  </a:rPr>
                  <a:t> </a:t>
                </a:r>
                <a:endParaRPr lang="en-US" sz="2800" b="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𝐶𝑜𝐸</m:t>
                      </m:r>
                      <m:r>
                        <a:rPr lang="en-US" i="1">
                          <a:latin typeface="Cambria Math" panose="02040503050406030204" pitchFamily="18" charset="0"/>
                        </a:rPr>
                        <m:t>=</m:t>
                      </m:r>
                      <m:r>
                        <a:rPr lang="en-US" b="0" i="1">
                          <a:latin typeface="Cambria Math" panose="02040503050406030204" pitchFamily="18" charset="0"/>
                        </a:rPr>
                        <m:t>𝐴𝑣𝑒𝑟𝑎𝑔𝑒</m:t>
                      </m:r>
                      <m:r>
                        <a:rPr lang="en-US" b="0" i="1">
                          <a:latin typeface="Cambria Math" panose="02040503050406030204" pitchFamily="18" charset="0"/>
                        </a:rPr>
                        <m:t> </m:t>
                      </m:r>
                      <m:r>
                        <a:rPr lang="en-US" b="0" i="1">
                          <a:latin typeface="Cambria Math" panose="02040503050406030204" pitchFamily="18" charset="0"/>
                        </a:rPr>
                        <m:t>𝑠𝑎𝑙𝑎𝑟𝑦</m:t>
                      </m:r>
                      <m:r>
                        <a:rPr lang="en-US" b="0" i="1">
                          <a:latin typeface="Cambria Math" panose="02040503050406030204" pitchFamily="18" charset="0"/>
                        </a:rPr>
                        <m:t> </m:t>
                      </m:r>
                      <m:r>
                        <m:rPr>
                          <m:sty m:val="p"/>
                        </m:rPr>
                        <a:rPr lang="en-US" b="0" i="0">
                          <a:latin typeface="Cambria Math" panose="02040503050406030204" pitchFamily="18" charset="0"/>
                        </a:rPr>
                        <m:t>x</m:t>
                      </m:r>
                      <m:r>
                        <a:rPr lang="en-US" b="0" i="1">
                          <a:latin typeface="Cambria Math" panose="02040503050406030204" pitchFamily="18" charset="0"/>
                        </a:rPr>
                        <m:t> </m:t>
                      </m:r>
                      <m:r>
                        <a:rPr lang="en-US" b="0" i="1">
                          <a:latin typeface="Cambria Math" panose="02040503050406030204" pitchFamily="18" charset="0"/>
                        </a:rPr>
                        <m:t>𝑛𝑢𝑚𝑏𝑒𝑟</m:t>
                      </m:r>
                      <m:r>
                        <a:rPr lang="en-US" b="0" i="1">
                          <a:latin typeface="Cambria Math" panose="02040503050406030204" pitchFamily="18" charset="0"/>
                        </a:rPr>
                        <m:t> </m:t>
                      </m:r>
                      <m:r>
                        <a:rPr lang="en-US" b="0" i="1">
                          <a:latin typeface="Cambria Math" panose="02040503050406030204" pitchFamily="18" charset="0"/>
                        </a:rPr>
                        <m:t>𝑜𝑓</m:t>
                      </m:r>
                      <m:r>
                        <a:rPr lang="en-US" b="0" i="1">
                          <a:latin typeface="Cambria Math" panose="02040503050406030204" pitchFamily="18" charset="0"/>
                        </a:rPr>
                        <m:t> </m:t>
                      </m:r>
                      <m:r>
                        <a:rPr lang="en-US" b="0" i="1">
                          <a:latin typeface="Cambria Math" panose="02040503050406030204" pitchFamily="18" charset="0"/>
                        </a:rPr>
                        <m:t>𝑝𝑒𝑟𝑠𝑜𝑛𝑛𝑒𝑙</m:t>
                      </m:r>
                    </m:oMath>
                  </m:oMathPara>
                </a14:m>
                <a:endParaRPr lang="en-US"/>
              </a:p>
              <a:p>
                <a:pPr marL="0" indent="0">
                  <a:buNone/>
                </a:pPr>
                <a:r>
                  <a:rPr lang="en-ZA" sz="2800"/>
                  <a:t>Suppose average salary grows by a factor </a:t>
                </a:r>
                <a:r>
                  <a:rPr lang="en-ZA" sz="2800" i="1" err="1">
                    <a:latin typeface="Cambria Math" panose="02040503050406030204" pitchFamily="18" charset="0"/>
                    <a:ea typeface="Cambria Math" panose="02040503050406030204" pitchFamily="18" charset="0"/>
                  </a:rPr>
                  <a:t>f</a:t>
                </a:r>
                <a:r>
                  <a:rPr lang="en-ZA" sz="2800" i="1" baseline="-25000" err="1">
                    <a:latin typeface="Cambria Math" panose="02040503050406030204" pitchFamily="18" charset="0"/>
                    <a:ea typeface="Cambria Math" panose="02040503050406030204" pitchFamily="18" charset="0"/>
                  </a:rPr>
                  <a:t>S</a:t>
                </a:r>
                <a:r>
                  <a:rPr lang="en-ZA" sz="2800" baseline="-25000"/>
                  <a:t> </a:t>
                </a:r>
                <a:r>
                  <a:rPr lang="en-ZA" sz="2800"/>
                  <a:t>and personnel grow by a factor </a:t>
                </a:r>
                <a:r>
                  <a:rPr lang="en-ZA" sz="2800" i="1" err="1">
                    <a:latin typeface="Cambria Math" panose="02040503050406030204" pitchFamily="18" charset="0"/>
                    <a:ea typeface="Cambria Math" panose="02040503050406030204" pitchFamily="18" charset="0"/>
                  </a:rPr>
                  <a:t>f</a:t>
                </a:r>
                <a:r>
                  <a:rPr lang="en-ZA" sz="2800" i="1" baseline="-25000" err="1">
                    <a:latin typeface="Cambria Math" panose="02040503050406030204" pitchFamily="18" charset="0"/>
                    <a:ea typeface="Cambria Math" panose="02040503050406030204" pitchFamily="18" charset="0"/>
                  </a:rPr>
                  <a:t>P</a:t>
                </a:r>
                <a:r>
                  <a:rPr lang="en-ZA" sz="2800" baseline="-25000"/>
                  <a:t> </a:t>
                </a:r>
                <a:r>
                  <a:rPr lang="en-ZA" sz="2800"/>
                  <a:t>:</a:t>
                </a:r>
              </a:p>
              <a:p>
                <a:pPr marL="0" indent="0">
                  <a:buNone/>
                </a:pPr>
                <a14:m>
                  <m:oMath xmlns:m="http://schemas.openxmlformats.org/officeDocument/2006/math">
                    <m:sSub>
                      <m:sSubPr>
                        <m:ctrlPr>
                          <a:rPr lang="en-ZA" i="1">
                            <a:latin typeface="Cambria Math" panose="02040503050406030204" pitchFamily="18" charset="0"/>
                          </a:rPr>
                        </m:ctrlPr>
                      </m:sSubPr>
                      <m:e>
                        <m:r>
                          <a:rPr lang="en-ZA" b="0" i="1" smtClean="0">
                            <a:latin typeface="Cambria Math" panose="02040503050406030204" pitchFamily="18" charset="0"/>
                          </a:rPr>
                          <m:t>𝑓</m:t>
                        </m:r>
                      </m:e>
                      <m:sub>
                        <m:r>
                          <a:rPr lang="en-ZA" b="0" i="1" smtClean="0">
                            <a:latin typeface="Cambria Math" panose="02040503050406030204" pitchFamily="18" charset="0"/>
                          </a:rPr>
                          <m:t>𝑠</m:t>
                        </m:r>
                      </m:sub>
                    </m:sSub>
                    <m:r>
                      <a:rPr lang="en-ZA" b="0" i="1" smtClean="0">
                        <a:latin typeface="Cambria Math" panose="02040503050406030204" pitchFamily="18" charset="0"/>
                      </a:rPr>
                      <m:t>𝑎</m:t>
                    </m:r>
                    <m:r>
                      <a:rPr lang="en-ZA" i="1">
                        <a:latin typeface="Cambria Math" panose="02040503050406030204" pitchFamily="18" charset="0"/>
                      </a:rPr>
                      <m:t>𝑣𝑒𝑟𝑎𝑔𝑒</m:t>
                    </m:r>
                    <m:r>
                      <a:rPr lang="en-ZA" i="1">
                        <a:latin typeface="Cambria Math" panose="02040503050406030204" pitchFamily="18" charset="0"/>
                      </a:rPr>
                      <m:t> </m:t>
                    </m:r>
                    <m:r>
                      <a:rPr lang="en-ZA" b="0" i="1" smtClean="0">
                        <a:latin typeface="Cambria Math" panose="02040503050406030204" pitchFamily="18" charset="0"/>
                      </a:rPr>
                      <m:t>𝑠</m:t>
                    </m:r>
                    <m:r>
                      <a:rPr lang="en-ZA" i="1">
                        <a:latin typeface="Cambria Math" panose="02040503050406030204" pitchFamily="18" charset="0"/>
                      </a:rPr>
                      <m:t>𝑎𝑙𝑎𝑟𝑦</m:t>
                    </m:r>
                    <m:r>
                      <a:rPr lang="en-ZA" i="1">
                        <a:latin typeface="Cambria Math" panose="02040503050406030204" pitchFamily="18" charset="0"/>
                      </a:rPr>
                      <m:t> </m:t>
                    </m:r>
                    <m:r>
                      <a:rPr lang="en-ZA" i="1">
                        <a:latin typeface="Cambria Math" panose="02040503050406030204" pitchFamily="18" charset="0"/>
                      </a:rPr>
                      <m:t>𝑥</m:t>
                    </m:r>
                    <m:r>
                      <a:rPr lang="en-ZA" i="1">
                        <a:latin typeface="Cambria Math" panose="02040503050406030204" pitchFamily="18" charset="0"/>
                      </a:rPr>
                      <m:t> </m:t>
                    </m:r>
                    <m:sSub>
                      <m:sSubPr>
                        <m:ctrlPr>
                          <a:rPr lang="en-ZA" i="1">
                            <a:latin typeface="Cambria Math" panose="02040503050406030204" pitchFamily="18" charset="0"/>
                          </a:rPr>
                        </m:ctrlPr>
                      </m:sSubPr>
                      <m:e>
                        <m:r>
                          <a:rPr lang="en-ZA" b="0" i="1" smtClean="0">
                            <a:latin typeface="Cambria Math" panose="02040503050406030204" pitchFamily="18" charset="0"/>
                          </a:rPr>
                          <m:t>𝑓</m:t>
                        </m:r>
                      </m:e>
                      <m:sub>
                        <m:r>
                          <a:rPr lang="en-ZA" b="0" i="1" smtClean="0">
                            <a:latin typeface="Cambria Math" panose="02040503050406030204" pitchFamily="18" charset="0"/>
                          </a:rPr>
                          <m:t>𝑝</m:t>
                        </m:r>
                      </m:sub>
                    </m:sSub>
                    <m:r>
                      <a:rPr lang="en-ZA" b="0" i="1" smtClean="0">
                        <a:latin typeface="Cambria Math" panose="02040503050406030204" pitchFamily="18" charset="0"/>
                      </a:rPr>
                      <m:t>𝑛</m:t>
                    </m:r>
                    <m:r>
                      <a:rPr lang="en-ZA" i="1">
                        <a:latin typeface="Cambria Math" panose="02040503050406030204" pitchFamily="18" charset="0"/>
                      </a:rPr>
                      <m:t>𝑢𝑚𝑏𝑒𝑟</m:t>
                    </m:r>
                    <m:r>
                      <a:rPr lang="en-ZA" i="1">
                        <a:latin typeface="Cambria Math" panose="02040503050406030204" pitchFamily="18" charset="0"/>
                      </a:rPr>
                      <m:t> </m:t>
                    </m:r>
                    <m:r>
                      <a:rPr lang="en-ZA" i="1">
                        <a:latin typeface="Cambria Math" panose="02040503050406030204" pitchFamily="18" charset="0"/>
                      </a:rPr>
                      <m:t>𝑜𝑓</m:t>
                    </m:r>
                    <m:r>
                      <a:rPr lang="en-ZA" i="1">
                        <a:latin typeface="Cambria Math" panose="02040503050406030204" pitchFamily="18" charset="0"/>
                      </a:rPr>
                      <m:t> </m:t>
                    </m:r>
                    <m:r>
                      <a:rPr lang="en-ZA" b="0" i="1" smtClean="0">
                        <a:latin typeface="Cambria Math" panose="02040503050406030204" pitchFamily="18" charset="0"/>
                      </a:rPr>
                      <m:t>𝑒</m:t>
                    </m:r>
                    <m:r>
                      <a:rPr lang="en-ZA" i="1">
                        <a:latin typeface="Cambria Math" panose="02040503050406030204" pitchFamily="18" charset="0"/>
                      </a:rPr>
                      <m:t>𝑚𝑝𝑙𝑜𝑦𝑒𝑒𝑠</m:t>
                    </m:r>
                  </m:oMath>
                </a14:m>
                <a:r>
                  <a:rPr lang="en-ZA"/>
                  <a:t> = </a:t>
                </a:r>
                <a14:m>
                  <m:oMath xmlns:m="http://schemas.openxmlformats.org/officeDocument/2006/math">
                    <m:sSub>
                      <m:sSubPr>
                        <m:ctrlPr>
                          <a:rPr lang="en-ZA" i="1">
                            <a:latin typeface="Cambria Math" panose="02040503050406030204" pitchFamily="18" charset="0"/>
                          </a:rPr>
                        </m:ctrlPr>
                      </m:sSubPr>
                      <m:e>
                        <m:r>
                          <a:rPr lang="en-ZA" i="1">
                            <a:latin typeface="Cambria Math" panose="02040503050406030204" pitchFamily="18" charset="0"/>
                          </a:rPr>
                          <m:t>𝑓</m:t>
                        </m:r>
                      </m:e>
                      <m:sub>
                        <m:r>
                          <a:rPr lang="en-ZA" i="1">
                            <a:latin typeface="Cambria Math" panose="02040503050406030204" pitchFamily="18" charset="0"/>
                          </a:rPr>
                          <m:t>𝑇</m:t>
                        </m:r>
                      </m:sub>
                    </m:sSub>
                    <m:r>
                      <a:rPr lang="en-ZA" i="1">
                        <a:latin typeface="Cambria Math" panose="02040503050406030204" pitchFamily="18" charset="0"/>
                      </a:rPr>
                      <m:t>𝐶𝑜𝑚𝑝𝑒𝑛𝑠𝑎𝑡𝑖𝑜𝑛</m:t>
                    </m:r>
                    <m:r>
                      <a:rPr lang="en-ZA" i="1">
                        <a:latin typeface="Cambria Math" panose="02040503050406030204" pitchFamily="18" charset="0"/>
                      </a:rPr>
                      <m:t> </m:t>
                    </m:r>
                    <m:r>
                      <a:rPr lang="en-ZA" i="1">
                        <a:latin typeface="Cambria Math" panose="02040503050406030204" pitchFamily="18" charset="0"/>
                      </a:rPr>
                      <m:t>𝑜𝑓</m:t>
                    </m:r>
                    <m:r>
                      <a:rPr lang="en-ZA" i="1">
                        <a:latin typeface="Cambria Math" panose="02040503050406030204" pitchFamily="18" charset="0"/>
                      </a:rPr>
                      <m:t> </m:t>
                    </m:r>
                    <m:r>
                      <a:rPr lang="en-ZA" i="1">
                        <a:latin typeface="Cambria Math" panose="02040503050406030204" pitchFamily="18" charset="0"/>
                      </a:rPr>
                      <m:t>𝐸𝑚𝑝𝑙𝑜𝑦𝑒𝑒𝑠</m:t>
                    </m:r>
                  </m:oMath>
                </a14:m>
                <a:endParaRPr lang="en-ZA"/>
              </a:p>
              <a:p>
                <a:pPr marL="0" indent="0">
                  <a:buNone/>
                </a:pPr>
                <a:r>
                  <a:rPr lang="en-ZA"/>
                  <a:t>where </a:t>
                </a:r>
                <a14:m>
                  <m:oMath xmlns:m="http://schemas.openxmlformats.org/officeDocument/2006/math">
                    <m:sSub>
                      <m:sSubPr>
                        <m:ctrlPr>
                          <a:rPr lang="en-ZA" i="1" smtClean="0">
                            <a:latin typeface="Cambria Math" panose="02040503050406030204" pitchFamily="18" charset="0"/>
                          </a:rPr>
                        </m:ctrlPr>
                      </m:sSubPr>
                      <m:e>
                        <m:r>
                          <a:rPr lang="en-ZA" i="1">
                            <a:latin typeface="Cambria Math" panose="02040503050406030204" pitchFamily="18" charset="0"/>
                          </a:rPr>
                          <m:t>𝑓</m:t>
                        </m:r>
                      </m:e>
                      <m:sub>
                        <m:r>
                          <a:rPr lang="en-ZA" i="1">
                            <a:latin typeface="Cambria Math" panose="02040503050406030204" pitchFamily="18" charset="0"/>
                          </a:rPr>
                          <m:t>𝑇</m:t>
                        </m:r>
                      </m:sub>
                    </m:sSub>
                  </m:oMath>
                </a14:m>
                <a:r>
                  <a:rPr lang="en-ZA"/>
                  <a:t> = </a:t>
                </a:r>
                <a14:m>
                  <m:oMath xmlns:m="http://schemas.openxmlformats.org/officeDocument/2006/math">
                    <m:sSub>
                      <m:sSubPr>
                        <m:ctrlPr>
                          <a:rPr lang="en-ZA" sz="2800" i="1">
                            <a:latin typeface="Cambria Math" panose="02040503050406030204" pitchFamily="18" charset="0"/>
                          </a:rPr>
                        </m:ctrlPr>
                      </m:sSubPr>
                      <m:e>
                        <m:r>
                          <a:rPr lang="en-ZA" sz="2800" i="1">
                            <a:latin typeface="Cambria Math" panose="02040503050406030204" pitchFamily="18" charset="0"/>
                          </a:rPr>
                          <m:t>𝑓</m:t>
                        </m:r>
                      </m:e>
                      <m:sub>
                        <m:r>
                          <a:rPr lang="en-ZA" sz="2800" i="1">
                            <a:latin typeface="Cambria Math" panose="02040503050406030204" pitchFamily="18" charset="0"/>
                          </a:rPr>
                          <m:t>𝑠</m:t>
                        </m:r>
                      </m:sub>
                    </m:sSub>
                    <m:r>
                      <m:rPr>
                        <m:sty m:val="p"/>
                      </m:rPr>
                      <a:rPr lang="en-US" sz="2800">
                        <a:latin typeface="Cambria Math" panose="02040503050406030204" pitchFamily="18" charset="0"/>
                      </a:rPr>
                      <m:t>x</m:t>
                    </m:r>
                    <m:sSub>
                      <m:sSubPr>
                        <m:ctrlPr>
                          <a:rPr lang="en-ZA" sz="2800" i="1">
                            <a:latin typeface="Cambria Math" panose="02040503050406030204" pitchFamily="18" charset="0"/>
                          </a:rPr>
                        </m:ctrlPr>
                      </m:sSubPr>
                      <m:e>
                        <m:r>
                          <a:rPr lang="en-ZA" sz="2800" i="1">
                            <a:latin typeface="Cambria Math" panose="02040503050406030204" pitchFamily="18" charset="0"/>
                          </a:rPr>
                          <m:t>𝑓</m:t>
                        </m:r>
                      </m:e>
                      <m:sub>
                        <m:r>
                          <a:rPr lang="en-ZA" sz="2800" i="1">
                            <a:latin typeface="Cambria Math" panose="02040503050406030204" pitchFamily="18" charset="0"/>
                          </a:rPr>
                          <m:t>𝑝</m:t>
                        </m:r>
                      </m:sub>
                    </m:sSub>
                  </m:oMath>
                </a14:m>
                <a:endParaRPr lang="en-ZA"/>
              </a:p>
              <a:p>
                <a:pPr marL="0" indent="0">
                  <a:buNone/>
                </a:pPr>
                <a14:m>
                  <m:oMath xmlns:m="http://schemas.openxmlformats.org/officeDocument/2006/math">
                    <m:r>
                      <a:rPr lang="en-ZA" sz="2400" b="0" i="1" smtClean="0">
                        <a:latin typeface="Cambria Math" panose="02040503050406030204" pitchFamily="18" charset="0"/>
                      </a:rPr>
                      <m:t>(</m:t>
                    </m:r>
                    <m:sSub>
                      <m:sSubPr>
                        <m:ctrlPr>
                          <a:rPr lang="en-ZA" sz="2400" i="1">
                            <a:latin typeface="Cambria Math" panose="02040503050406030204" pitchFamily="18" charset="0"/>
                          </a:rPr>
                        </m:ctrlPr>
                      </m:sSubPr>
                      <m:e>
                        <m:r>
                          <a:rPr lang="en-ZA" sz="2400" i="1">
                            <a:latin typeface="Cambria Math" panose="02040503050406030204" pitchFamily="18" charset="0"/>
                          </a:rPr>
                          <m:t>𝑓</m:t>
                        </m:r>
                      </m:e>
                      <m:sub>
                        <m:r>
                          <a:rPr lang="en-ZA" sz="2400" i="1">
                            <a:latin typeface="Cambria Math" panose="02040503050406030204" pitchFamily="18" charset="0"/>
                          </a:rPr>
                          <m:t>𝑠</m:t>
                        </m:r>
                      </m:sub>
                    </m:sSub>
                    <m:r>
                      <m:rPr>
                        <m:sty m:val="p"/>
                      </m:rPr>
                      <a:rPr lang="en-US" sz="2400">
                        <a:latin typeface="Cambria Math" panose="02040503050406030204" pitchFamily="18" charset="0"/>
                      </a:rPr>
                      <m:t>x</m:t>
                    </m:r>
                    <m:r>
                      <a:rPr lang="en-ZA" sz="2400" b="0" i="1" smtClean="0">
                        <a:latin typeface="Cambria Math" panose="02040503050406030204" pitchFamily="18" charset="0"/>
                      </a:rPr>
                      <m:t> </m:t>
                    </m:r>
                    <m:r>
                      <a:rPr lang="en-ZA" sz="2400" b="0" i="1" smtClean="0">
                        <a:latin typeface="Cambria Math" panose="02040503050406030204" pitchFamily="18" charset="0"/>
                      </a:rPr>
                      <m:t>𝑎𝑣𝑒𝑟𝑎𝑔𝑒</m:t>
                    </m:r>
                    <m:r>
                      <a:rPr lang="en-US" sz="2400" b="0" i="1">
                        <a:latin typeface="Cambria Math" panose="02040503050406030204" pitchFamily="18" charset="0"/>
                      </a:rPr>
                      <m:t> </m:t>
                    </m:r>
                    <m:r>
                      <a:rPr lang="en-US" sz="2400" b="0" i="1">
                        <a:latin typeface="Cambria Math" panose="02040503050406030204" pitchFamily="18" charset="0"/>
                      </a:rPr>
                      <m:t>𝑠𝑎𝑙𝑎𝑟𝑦</m:t>
                    </m:r>
                    <m:r>
                      <a:rPr lang="en-ZA" sz="2400" b="0" i="1" smtClean="0">
                        <a:latin typeface="Cambria Math" panose="02040503050406030204" pitchFamily="18" charset="0"/>
                      </a:rPr>
                      <m:t>)</m:t>
                    </m:r>
                    <m:r>
                      <m:rPr>
                        <m:sty m:val="p"/>
                      </m:rPr>
                      <a:rPr lang="en-US" sz="2400">
                        <a:latin typeface="Cambria Math" panose="02040503050406030204" pitchFamily="18" charset="0"/>
                      </a:rPr>
                      <m:t>x</m:t>
                    </m:r>
                    <m:r>
                      <a:rPr lang="en-ZA" sz="2400" b="0" i="1" smtClean="0">
                        <a:latin typeface="Cambria Math" panose="02040503050406030204" pitchFamily="18" charset="0"/>
                      </a:rPr>
                      <m:t>(</m:t>
                    </m:r>
                    <m:sSub>
                      <m:sSubPr>
                        <m:ctrlPr>
                          <a:rPr lang="en-ZA" sz="2400" i="1">
                            <a:latin typeface="Cambria Math" panose="02040503050406030204" pitchFamily="18" charset="0"/>
                          </a:rPr>
                        </m:ctrlPr>
                      </m:sSubPr>
                      <m:e>
                        <m:r>
                          <a:rPr lang="en-ZA" sz="2400" i="1">
                            <a:latin typeface="Cambria Math" panose="02040503050406030204" pitchFamily="18" charset="0"/>
                          </a:rPr>
                          <m:t>𝑓</m:t>
                        </m:r>
                      </m:e>
                      <m:sub>
                        <m:r>
                          <a:rPr lang="en-ZA" sz="2400" i="1">
                            <a:latin typeface="Cambria Math" panose="02040503050406030204" pitchFamily="18" charset="0"/>
                          </a:rPr>
                          <m:t>𝑝</m:t>
                        </m:r>
                      </m:sub>
                    </m:sSub>
                    <m:r>
                      <m:rPr>
                        <m:sty m:val="p"/>
                      </m:rPr>
                      <a:rPr lang="en-US" sz="2400">
                        <a:latin typeface="Cambria Math" panose="02040503050406030204" pitchFamily="18" charset="0"/>
                      </a:rPr>
                      <m:t>x</m:t>
                    </m:r>
                    <m:r>
                      <a:rPr lang="en-ZA" sz="2400" b="0" i="1" smtClean="0">
                        <a:latin typeface="Cambria Math" panose="02040503050406030204" pitchFamily="18" charset="0"/>
                      </a:rPr>
                      <m:t> </m:t>
                    </m:r>
                    <m:r>
                      <a:rPr lang="en-US" sz="2400" b="0" i="1">
                        <a:latin typeface="Cambria Math" panose="02040503050406030204" pitchFamily="18" charset="0"/>
                      </a:rPr>
                      <m:t>𝑛𝑢𝑚𝑏𝑒𝑟</m:t>
                    </m:r>
                    <m:r>
                      <a:rPr lang="en-US" sz="2400" b="0" i="1">
                        <a:latin typeface="Cambria Math" panose="02040503050406030204" pitchFamily="18" charset="0"/>
                      </a:rPr>
                      <m:t> </m:t>
                    </m:r>
                    <m:r>
                      <a:rPr lang="en-US" sz="2400" b="0" i="1">
                        <a:latin typeface="Cambria Math" panose="02040503050406030204" pitchFamily="18" charset="0"/>
                      </a:rPr>
                      <m:t>𝑜𝑓</m:t>
                    </m:r>
                    <m:r>
                      <a:rPr lang="en-US" sz="2400" b="0" i="1">
                        <a:latin typeface="Cambria Math" panose="02040503050406030204" pitchFamily="18" charset="0"/>
                      </a:rPr>
                      <m:t> </m:t>
                    </m:r>
                    <m:r>
                      <a:rPr lang="en-US" sz="2400" b="0" i="1">
                        <a:latin typeface="Cambria Math" panose="02040503050406030204" pitchFamily="18" charset="0"/>
                      </a:rPr>
                      <m:t>𝑝𝑒𝑟𝑠𝑜𝑛𝑛𝑒𝑙</m:t>
                    </m:r>
                  </m:oMath>
                </a14:m>
                <a:r>
                  <a:rPr lang="en-US" sz="2400" dirty="0"/>
                  <a:t>)=</a:t>
                </a:r>
                <a14:m>
                  <m:oMath xmlns:m="http://schemas.openxmlformats.org/officeDocument/2006/math">
                    <m:sSub>
                      <m:sSubPr>
                        <m:ctrlPr>
                          <a:rPr lang="en-ZA" sz="2400" i="1">
                            <a:latin typeface="Cambria Math" panose="02040503050406030204" pitchFamily="18" charset="0"/>
                          </a:rPr>
                        </m:ctrlPr>
                      </m:sSubPr>
                      <m:e>
                        <m:r>
                          <a:rPr lang="en-ZA" sz="2400" i="1">
                            <a:latin typeface="Cambria Math" panose="02040503050406030204" pitchFamily="18" charset="0"/>
                          </a:rPr>
                          <m:t>𝑓</m:t>
                        </m:r>
                      </m:e>
                      <m:sub>
                        <m:r>
                          <a:rPr lang="en-ZA" sz="2400" i="1">
                            <a:latin typeface="Cambria Math" panose="02040503050406030204" pitchFamily="18" charset="0"/>
                          </a:rPr>
                          <m:t>𝑠</m:t>
                        </m:r>
                      </m:sub>
                    </m:sSub>
                    <m:r>
                      <m:rPr>
                        <m:sty m:val="p"/>
                      </m:rPr>
                      <a:rPr lang="en-US" sz="2400">
                        <a:latin typeface="Cambria Math" panose="02040503050406030204" pitchFamily="18" charset="0"/>
                      </a:rPr>
                      <m:t>x</m:t>
                    </m:r>
                    <m:sSub>
                      <m:sSubPr>
                        <m:ctrlPr>
                          <a:rPr lang="en-ZA" sz="2400" i="1">
                            <a:latin typeface="Cambria Math" panose="02040503050406030204" pitchFamily="18" charset="0"/>
                          </a:rPr>
                        </m:ctrlPr>
                      </m:sSubPr>
                      <m:e>
                        <m:r>
                          <a:rPr lang="en-ZA" sz="2400" b="0" i="1" smtClean="0">
                            <a:latin typeface="Cambria Math" panose="02040503050406030204" pitchFamily="18" charset="0"/>
                          </a:rPr>
                          <m:t> </m:t>
                        </m:r>
                        <m:r>
                          <a:rPr lang="en-ZA" sz="2400" i="1">
                            <a:latin typeface="Cambria Math" panose="02040503050406030204" pitchFamily="18" charset="0"/>
                          </a:rPr>
                          <m:t>𝑓</m:t>
                        </m:r>
                      </m:e>
                      <m:sub>
                        <m:r>
                          <a:rPr lang="en-ZA" sz="2400" i="1">
                            <a:latin typeface="Cambria Math" panose="02040503050406030204" pitchFamily="18" charset="0"/>
                          </a:rPr>
                          <m:t>𝑝</m:t>
                        </m:r>
                      </m:sub>
                    </m:sSub>
                    <m:r>
                      <a:rPr lang="en-ZA" sz="2400" b="0" i="0" smtClean="0">
                        <a:latin typeface="Cambria Math" panose="02040503050406030204" pitchFamily="18" charset="0"/>
                      </a:rPr>
                      <m:t> </m:t>
                    </m:r>
                    <m:r>
                      <m:rPr>
                        <m:sty m:val="p"/>
                      </m:rPr>
                      <a:rPr lang="en-US" sz="2400">
                        <a:latin typeface="Cambria Math" panose="02040503050406030204" pitchFamily="18" charset="0"/>
                      </a:rPr>
                      <m:t>x</m:t>
                    </m:r>
                    <m:r>
                      <a:rPr lang="en-ZA" sz="2400" b="0" i="1" smtClean="0">
                        <a:latin typeface="Cambria Math" panose="02040503050406030204" pitchFamily="18" charset="0"/>
                      </a:rPr>
                      <m:t> </m:t>
                    </m:r>
                    <m:r>
                      <a:rPr lang="en-ZA" sz="2400" i="1">
                        <a:latin typeface="Cambria Math" panose="02040503050406030204" pitchFamily="18" charset="0"/>
                      </a:rPr>
                      <m:t>𝐶𝑜𝑚𝑝𝑒𝑛𝑠𝑎𝑡𝑖𝑜𝑛</m:t>
                    </m:r>
                    <m:r>
                      <a:rPr lang="en-ZA" sz="2400" i="1">
                        <a:latin typeface="Cambria Math" panose="02040503050406030204" pitchFamily="18" charset="0"/>
                      </a:rPr>
                      <m:t> </m:t>
                    </m:r>
                    <m:r>
                      <a:rPr lang="en-ZA" sz="2400" i="1">
                        <a:latin typeface="Cambria Math" panose="02040503050406030204" pitchFamily="18" charset="0"/>
                      </a:rPr>
                      <m:t>𝑜𝑓</m:t>
                    </m:r>
                    <m:r>
                      <a:rPr lang="en-ZA" sz="2400" i="1">
                        <a:latin typeface="Cambria Math" panose="02040503050406030204" pitchFamily="18" charset="0"/>
                      </a:rPr>
                      <m:t> </m:t>
                    </m:r>
                    <m:r>
                      <a:rPr lang="en-ZA" sz="2400" i="1">
                        <a:latin typeface="Cambria Math" panose="02040503050406030204" pitchFamily="18" charset="0"/>
                      </a:rPr>
                      <m:t>𝐸𝑚𝑝𝑙𝑜𝑦𝑒𝑒𝑠</m:t>
                    </m:r>
                  </m:oMath>
                </a14:m>
                <a:endParaRPr lang="en-US" sz="2400"/>
              </a:p>
              <a:p>
                <a:pPr marL="0" indent="0">
                  <a:buNone/>
                </a:pPr>
                <a:r>
                  <a:rPr lang="en-US" sz="2800" dirty="0"/>
                  <a:t>Growth in total CoE (</a:t>
                </a:r>
                <a:r>
                  <a:rPr lang="en-US" sz="2800" i="1" dirty="0">
                    <a:latin typeface="Cambria Math" panose="02040503050406030204" pitchFamily="18" charset="0"/>
                    <a:ea typeface="Cambria Math" panose="02040503050406030204" pitchFamily="18" charset="0"/>
                  </a:rPr>
                  <a:t>f</a:t>
                </a:r>
                <a:r>
                  <a:rPr lang="en-US" sz="2800" i="1" baseline="-25000" dirty="0">
                    <a:latin typeface="Cambria Math" panose="02040503050406030204" pitchFamily="18" charset="0"/>
                    <a:ea typeface="Cambria Math" panose="02040503050406030204" pitchFamily="18" charset="0"/>
                  </a:rPr>
                  <a:t>T</a:t>
                </a:r>
                <a:r>
                  <a:rPr lang="en-US" sz="2800" baseline="-25000" dirty="0"/>
                  <a:t> </a:t>
                </a:r>
                <a:r>
                  <a:rPr lang="en-US" sz="2800" dirty="0"/>
                  <a:t>) is product of growth in salary and number of personnel:   </a:t>
                </a:r>
                <a:r>
                  <a:rPr lang="en-US" sz="2800" i="1" dirty="0">
                    <a:solidFill>
                      <a:schemeClr val="tx1"/>
                    </a:solidFill>
                    <a:highlight>
                      <a:srgbClr val="D1FFD1"/>
                    </a:highlight>
                    <a:latin typeface="Cambria Math" panose="02040503050406030204" pitchFamily="18" charset="0"/>
                    <a:ea typeface="Cambria Math" panose="02040503050406030204" pitchFamily="18" charset="0"/>
                  </a:rPr>
                  <a:t>f</a:t>
                </a:r>
                <a:r>
                  <a:rPr lang="en-US" sz="2800" i="1" baseline="-25000" dirty="0">
                    <a:solidFill>
                      <a:schemeClr val="tx1"/>
                    </a:solidFill>
                    <a:highlight>
                      <a:srgbClr val="D1FFD1"/>
                    </a:highlight>
                    <a:latin typeface="Cambria Math" panose="02040503050406030204" pitchFamily="18" charset="0"/>
                    <a:ea typeface="Cambria Math" panose="02040503050406030204" pitchFamily="18" charset="0"/>
                  </a:rPr>
                  <a:t>T </a:t>
                </a:r>
                <a14:m>
                  <m:oMath xmlns:m="http://schemas.openxmlformats.org/officeDocument/2006/math">
                    <m:r>
                      <a:rPr lang="en-ZA" sz="2800" b="0" i="1" smtClean="0">
                        <a:solidFill>
                          <a:schemeClr val="tx1"/>
                        </a:solidFill>
                        <a:highlight>
                          <a:srgbClr val="D1FFD1"/>
                        </a:highlight>
                        <a:latin typeface="Cambria Math" panose="02040503050406030204" pitchFamily="18" charset="0"/>
                      </a:rPr>
                      <m:t>=</m:t>
                    </m:r>
                    <m:sSub>
                      <m:sSubPr>
                        <m:ctrlPr>
                          <a:rPr lang="en-ZA" sz="2800" i="1">
                            <a:highlight>
                              <a:srgbClr val="D1FFD1"/>
                            </a:highlight>
                            <a:latin typeface="Cambria Math" panose="02040503050406030204" pitchFamily="18" charset="0"/>
                          </a:rPr>
                        </m:ctrlPr>
                      </m:sSubPr>
                      <m:e>
                        <m:r>
                          <a:rPr lang="en-ZA" sz="2800" i="1">
                            <a:highlight>
                              <a:srgbClr val="D1FFD1"/>
                            </a:highlight>
                            <a:latin typeface="Cambria Math" panose="02040503050406030204" pitchFamily="18" charset="0"/>
                          </a:rPr>
                          <m:t>𝑓</m:t>
                        </m:r>
                      </m:e>
                      <m:sub>
                        <m:r>
                          <a:rPr lang="en-ZA" sz="2800" i="1">
                            <a:highlight>
                              <a:srgbClr val="D1FFD1"/>
                            </a:highlight>
                            <a:latin typeface="Cambria Math" panose="02040503050406030204" pitchFamily="18" charset="0"/>
                          </a:rPr>
                          <m:t>𝑠</m:t>
                        </m:r>
                      </m:sub>
                    </m:sSub>
                    <m:r>
                      <m:rPr>
                        <m:sty m:val="p"/>
                      </m:rPr>
                      <a:rPr lang="en-US" sz="2800">
                        <a:solidFill>
                          <a:schemeClr val="tx1"/>
                        </a:solidFill>
                        <a:highlight>
                          <a:srgbClr val="D1FFD1"/>
                        </a:highlight>
                        <a:latin typeface="Cambria Math" panose="02040503050406030204" pitchFamily="18" charset="0"/>
                      </a:rPr>
                      <m:t>x</m:t>
                    </m:r>
                    <m:sSub>
                      <m:sSubPr>
                        <m:ctrlPr>
                          <a:rPr lang="en-ZA" sz="2800" i="1">
                            <a:highlight>
                              <a:srgbClr val="D1FFD1"/>
                            </a:highlight>
                            <a:latin typeface="Cambria Math" panose="02040503050406030204" pitchFamily="18" charset="0"/>
                          </a:rPr>
                        </m:ctrlPr>
                      </m:sSubPr>
                      <m:e>
                        <m:r>
                          <a:rPr lang="en-ZA" sz="2800" i="1">
                            <a:highlight>
                              <a:srgbClr val="D1FFD1"/>
                            </a:highlight>
                            <a:latin typeface="Cambria Math" panose="02040503050406030204" pitchFamily="18" charset="0"/>
                          </a:rPr>
                          <m:t>𝑓</m:t>
                        </m:r>
                      </m:e>
                      <m:sub>
                        <m:r>
                          <a:rPr lang="en-ZA" sz="2800" i="1">
                            <a:highlight>
                              <a:srgbClr val="D1FFD1"/>
                            </a:highlight>
                            <a:latin typeface="Cambria Math" panose="02040503050406030204" pitchFamily="18" charset="0"/>
                          </a:rPr>
                          <m:t>𝑝</m:t>
                        </m:r>
                      </m:sub>
                    </m:sSub>
                  </m:oMath>
                </a14:m>
                <a:endParaRPr lang="en-US" sz="2800" dirty="0">
                  <a:highlight>
                    <a:srgbClr val="D1FFD1"/>
                  </a:highlight>
                </a:endParaRPr>
              </a:p>
              <a:p>
                <a:pPr marL="0" indent="0">
                  <a:buNone/>
                </a:pPr>
                <a:r>
                  <a:rPr lang="en-ZA"/>
                  <a:t>Discussion: </a:t>
                </a:r>
                <a:r>
                  <a:rPr lang="en-ZA" dirty="0"/>
                  <a:t>If total growth is fixed, and salary growth is fixed, then the equation will determine personnel growth required to balance the budget.</a:t>
                </a:r>
              </a:p>
            </p:txBody>
          </p:sp>
        </mc:Choice>
        <mc:Fallback xmlns="">
          <p:sp>
            <p:nvSpPr>
              <p:cNvPr id="2" name="Content Placeholder 1">
                <a:extLst>
                  <a:ext uri="{FF2B5EF4-FFF2-40B4-BE49-F238E27FC236}">
                    <a16:creationId xmlns:a16="http://schemas.microsoft.com/office/drawing/2014/main" id="{2AFFBB50-CCF9-4A08-8B03-305F9B75BAFF}"/>
                  </a:ext>
                </a:extLst>
              </p:cNvPr>
              <p:cNvSpPr>
                <a:spLocks noGrp="1" noRot="1" noChangeAspect="1" noMove="1" noResize="1" noEditPoints="1" noAdjustHandles="1" noChangeArrowheads="1" noChangeShapeType="1" noTextEdit="1"/>
              </p:cNvSpPr>
              <p:nvPr>
                <p:ph idx="1"/>
              </p:nvPr>
            </p:nvSpPr>
            <p:spPr>
              <a:xfrm>
                <a:off x="61609" y="871742"/>
                <a:ext cx="12130391" cy="5268443"/>
              </a:xfrm>
              <a:blipFill>
                <a:blip r:embed="rId3"/>
                <a:stretch>
                  <a:fillRect l="-1005" t="-1157" r="-1759" b="-231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EAB3FD0-2D83-4166-BE2E-057FDF1E27B2}"/>
              </a:ext>
            </a:extLst>
          </p:cNvPr>
          <p:cNvSpPr>
            <a:spLocks noGrp="1"/>
          </p:cNvSpPr>
          <p:nvPr>
            <p:ph type="title"/>
          </p:nvPr>
        </p:nvSpPr>
        <p:spPr/>
        <p:txBody>
          <a:bodyPr/>
          <a:lstStyle/>
          <a:p>
            <a:r>
              <a:rPr lang="en-ZA" dirty="0"/>
              <a:t>Combined effect of growth in salaries and headcounts </a:t>
            </a:r>
          </a:p>
        </p:txBody>
      </p:sp>
    </p:spTree>
    <p:extLst>
      <p:ext uri="{BB962C8B-B14F-4D97-AF65-F5344CB8AC3E}">
        <p14:creationId xmlns:p14="http://schemas.microsoft.com/office/powerpoint/2010/main" val="1813561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E3D08-E8BD-47F8-B513-7C52B714BDA0}"/>
              </a:ext>
            </a:extLst>
          </p:cNvPr>
          <p:cNvSpPr>
            <a:spLocks noGrp="1"/>
          </p:cNvSpPr>
          <p:nvPr>
            <p:ph idx="1"/>
          </p:nvPr>
        </p:nvSpPr>
        <p:spPr>
          <a:xfrm>
            <a:off x="3184178" y="615612"/>
            <a:ext cx="8740087" cy="5448276"/>
          </a:xfrm>
        </p:spPr>
        <p:txBody>
          <a:bodyPr/>
          <a:lstStyle/>
          <a:p>
            <a:r>
              <a:rPr lang="en-ZA" dirty="0"/>
              <a:t>How different age compositions affect total notch</a:t>
            </a:r>
          </a:p>
          <a:p>
            <a:r>
              <a:rPr lang="en-ZA" dirty="0"/>
              <a:t>Appointments in the data</a:t>
            </a:r>
          </a:p>
          <a:p>
            <a:r>
              <a:rPr lang="en-ZA" dirty="0"/>
              <a:t>Terminations in the data</a:t>
            </a:r>
          </a:p>
          <a:p>
            <a:pPr marL="0" indent="0">
              <a:buNone/>
            </a:pPr>
            <a:endParaRPr lang="en-ZA" dirty="0"/>
          </a:p>
        </p:txBody>
      </p:sp>
      <p:sp>
        <p:nvSpPr>
          <p:cNvPr id="3" name="Text Placeholder 2">
            <a:extLst>
              <a:ext uri="{FF2B5EF4-FFF2-40B4-BE49-F238E27FC236}">
                <a16:creationId xmlns:a16="http://schemas.microsoft.com/office/drawing/2014/main" id="{7066D9DB-F9FE-4C13-941D-B3459F30E0D7}"/>
              </a:ext>
            </a:extLst>
          </p:cNvPr>
          <p:cNvSpPr>
            <a:spLocks noGrp="1"/>
          </p:cNvSpPr>
          <p:nvPr>
            <p:ph type="body" sz="quarter" idx="12"/>
          </p:nvPr>
        </p:nvSpPr>
        <p:spPr>
          <a:xfrm>
            <a:off x="162959" y="685799"/>
            <a:ext cx="3021219" cy="2667001"/>
          </a:xfrm>
        </p:spPr>
        <p:txBody>
          <a:bodyPr/>
          <a:lstStyle/>
          <a:p>
            <a:r>
              <a:rPr lang="en-ZA" dirty="0">
                <a:latin typeface="Arial" panose="020B0604020202020204" pitchFamily="34" charset="0"/>
                <a:cs typeface="Arial" panose="020B0604020202020204" pitchFamily="34" charset="0"/>
              </a:rPr>
              <a:t>Analysis III - Drivers of CoE growth: Headcounts </a:t>
            </a:r>
            <a:r>
              <a:rPr lang="en-ZA" dirty="0"/>
              <a:t>Demo 4</a:t>
            </a:r>
          </a:p>
        </p:txBody>
      </p:sp>
    </p:spTree>
    <p:extLst>
      <p:ext uri="{BB962C8B-B14F-4D97-AF65-F5344CB8AC3E}">
        <p14:creationId xmlns:p14="http://schemas.microsoft.com/office/powerpoint/2010/main" val="3826555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0B3E23-B3FF-4A15-A572-7DD7BBF42FE6}"/>
              </a:ext>
            </a:extLst>
          </p:cNvPr>
          <p:cNvSpPr>
            <a:spLocks noGrp="1"/>
          </p:cNvSpPr>
          <p:nvPr>
            <p:ph idx="1"/>
          </p:nvPr>
        </p:nvSpPr>
        <p:spPr/>
        <p:txBody>
          <a:bodyPr/>
          <a:lstStyle/>
          <a:p>
            <a:pPr marL="457200" indent="-457200">
              <a:buAutoNum type="arabicPeriod"/>
            </a:pPr>
            <a:r>
              <a:rPr lang="en-GB" sz="2400" dirty="0"/>
              <a:t>Calculate the effect of changes in headcount on CoE: Use the information in the table provided below and calculate the effect on CoE if 2 000 additional personnel are appointed at level 6 while all salaries remain the same as in 2020/21 (hint: determine the average salary per salary level). </a:t>
            </a:r>
          </a:p>
          <a:p>
            <a:pPr marL="457200" indent="-457200">
              <a:buAutoNum type="arabicPeriod"/>
            </a:pPr>
            <a:r>
              <a:rPr lang="en-GB" sz="2400" dirty="0"/>
              <a:t>Calculate CoE per age group: Determine the number of personnel aged 60 or older per department and their total CoE expenditure in 2020/21. If 20% of that age group terminate their employment, what could the savings in CoE be? </a:t>
            </a:r>
          </a:p>
          <a:p>
            <a:pPr marL="457200" indent="-457200">
              <a:buAutoNum type="arabicPeriod"/>
            </a:pPr>
            <a:r>
              <a:rPr lang="en-GB" sz="2400" dirty="0"/>
              <a:t>Combined effect of Salary and Headcount growth: Suppose that CoE growth is fixed at 3% and salary growth is 4.5%. Estimate (without using any data) the percentage change in personnel numbers that should be sufficient to balance the budget? (hint: Total CoE = Average Salary x Headcount)</a:t>
            </a:r>
          </a:p>
          <a:p>
            <a:pPr marL="0" indent="0">
              <a:buNone/>
            </a:pPr>
            <a:endParaRPr lang="en-GB" sz="2400" dirty="0"/>
          </a:p>
          <a:p>
            <a:pPr marL="397984" lvl="1" indent="0">
              <a:buNone/>
            </a:pPr>
            <a:endParaRPr lang="en-GB" dirty="0"/>
          </a:p>
          <a:p>
            <a:pPr marL="912334" lvl="1" indent="-514350">
              <a:buFont typeface="+mj-lt"/>
              <a:buAutoNum type="arabicPeriod"/>
            </a:pPr>
            <a:endParaRPr lang="en-GB" dirty="0"/>
          </a:p>
          <a:p>
            <a:pPr marL="912334" lvl="1" indent="-514350">
              <a:buFont typeface="+mj-lt"/>
              <a:buAutoNum type="arabicPeriod"/>
            </a:pPr>
            <a:endParaRPr lang="en-GB" dirty="0"/>
          </a:p>
          <a:p>
            <a:pPr marL="912334" lvl="1" indent="-514350">
              <a:buFont typeface="+mj-lt"/>
              <a:buAutoNum type="arabicPeriod"/>
            </a:pPr>
            <a:endParaRPr lang="en-GB" dirty="0"/>
          </a:p>
          <a:p>
            <a:pPr marL="0" indent="0">
              <a:buNone/>
            </a:pPr>
            <a:endParaRPr lang="en-ZA" dirty="0"/>
          </a:p>
        </p:txBody>
      </p:sp>
      <p:sp>
        <p:nvSpPr>
          <p:cNvPr id="5" name="Text Placeholder 4">
            <a:extLst>
              <a:ext uri="{FF2B5EF4-FFF2-40B4-BE49-F238E27FC236}">
                <a16:creationId xmlns:a16="http://schemas.microsoft.com/office/drawing/2014/main" id="{ED17B818-8E50-41E2-A4DC-7D9A33E39543}"/>
              </a:ext>
            </a:extLst>
          </p:cNvPr>
          <p:cNvSpPr>
            <a:spLocks noGrp="1"/>
          </p:cNvSpPr>
          <p:nvPr>
            <p:ph type="body" sz="quarter" idx="12"/>
          </p:nvPr>
        </p:nvSpPr>
        <p:spPr/>
        <p:txBody>
          <a:bodyPr/>
          <a:lstStyle/>
          <a:p>
            <a:r>
              <a:rPr lang="en-ZA" dirty="0"/>
              <a:t>Break-away:</a:t>
            </a:r>
          </a:p>
          <a:p>
            <a:r>
              <a:rPr lang="en-ZA" dirty="0"/>
              <a:t>Exercise 4</a:t>
            </a:r>
          </a:p>
          <a:p>
            <a:endParaRPr lang="en-ZA" dirty="0"/>
          </a:p>
        </p:txBody>
      </p:sp>
    </p:spTree>
    <p:extLst>
      <p:ext uri="{BB962C8B-B14F-4D97-AF65-F5344CB8AC3E}">
        <p14:creationId xmlns:p14="http://schemas.microsoft.com/office/powerpoint/2010/main" val="3075160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924698-5A4F-4C81-8CFE-DAEA79E8A115}"/>
              </a:ext>
            </a:extLst>
          </p:cNvPr>
          <p:cNvSpPr>
            <a:spLocks noGrp="1"/>
          </p:cNvSpPr>
          <p:nvPr>
            <p:ph type="body" sz="quarter" idx="12"/>
          </p:nvPr>
        </p:nvSpPr>
        <p:spPr/>
        <p:txBody>
          <a:bodyPr/>
          <a:lstStyle/>
          <a:p>
            <a:r>
              <a:rPr lang="en-ZA" dirty="0"/>
              <a:t>Break-away:</a:t>
            </a:r>
          </a:p>
          <a:p>
            <a:r>
              <a:rPr lang="en-ZA" dirty="0"/>
              <a:t>Exercise 4</a:t>
            </a:r>
          </a:p>
        </p:txBody>
      </p:sp>
      <p:graphicFrame>
        <p:nvGraphicFramePr>
          <p:cNvPr id="4" name="Content Placeholder 3">
            <a:extLst>
              <a:ext uri="{FF2B5EF4-FFF2-40B4-BE49-F238E27FC236}">
                <a16:creationId xmlns:a16="http://schemas.microsoft.com/office/drawing/2014/main" id="{3785E594-0CF0-4D1C-8C11-D9D7F2865555}"/>
              </a:ext>
            </a:extLst>
          </p:cNvPr>
          <p:cNvGraphicFramePr>
            <a:graphicFrameLocks noGrp="1"/>
          </p:cNvGraphicFramePr>
          <p:nvPr>
            <p:ph idx="1"/>
            <p:extLst>
              <p:ext uri="{D42A27DB-BD31-4B8C-83A1-F6EECF244321}">
                <p14:modId xmlns:p14="http://schemas.microsoft.com/office/powerpoint/2010/main" val="589785122"/>
              </p:ext>
            </p:extLst>
          </p:nvPr>
        </p:nvGraphicFramePr>
        <p:xfrm>
          <a:off x="2613025" y="701675"/>
          <a:ext cx="6245225" cy="5346702"/>
        </p:xfrm>
        <a:graphic>
          <a:graphicData uri="http://schemas.openxmlformats.org/drawingml/2006/table">
            <a:tbl>
              <a:tblPr firstRow="1" bandRow="1">
                <a:tableStyleId>{6E25E649-3F16-4E02-A733-19D2CDBF48F0}</a:tableStyleId>
              </a:tblPr>
              <a:tblGrid>
                <a:gridCol w="1217800">
                  <a:extLst>
                    <a:ext uri="{9D8B030D-6E8A-4147-A177-3AD203B41FA5}">
                      <a16:colId xmlns:a16="http://schemas.microsoft.com/office/drawing/2014/main" val="3942007512"/>
                    </a:ext>
                  </a:extLst>
                </a:gridCol>
                <a:gridCol w="2112274">
                  <a:extLst>
                    <a:ext uri="{9D8B030D-6E8A-4147-A177-3AD203B41FA5}">
                      <a16:colId xmlns:a16="http://schemas.microsoft.com/office/drawing/2014/main" val="3361483025"/>
                    </a:ext>
                  </a:extLst>
                </a:gridCol>
                <a:gridCol w="1150769">
                  <a:extLst>
                    <a:ext uri="{9D8B030D-6E8A-4147-A177-3AD203B41FA5}">
                      <a16:colId xmlns:a16="http://schemas.microsoft.com/office/drawing/2014/main" val="575997261"/>
                    </a:ext>
                  </a:extLst>
                </a:gridCol>
                <a:gridCol w="1764382">
                  <a:extLst>
                    <a:ext uri="{9D8B030D-6E8A-4147-A177-3AD203B41FA5}">
                      <a16:colId xmlns:a16="http://schemas.microsoft.com/office/drawing/2014/main" val="4021380371"/>
                    </a:ext>
                  </a:extLst>
                </a:gridCol>
              </a:tblGrid>
              <a:tr h="297039">
                <a:tc gridSpan="4">
                  <a:txBody>
                    <a:bodyPr/>
                    <a:lstStyle/>
                    <a:p>
                      <a:pPr algn="ctr" fontAlgn="b"/>
                      <a:r>
                        <a:rPr lang="en-ZA" sz="1400" dirty="0">
                          <a:latin typeface="Arial" panose="020B0604020202020204" pitchFamily="34" charset="0"/>
                          <a:cs typeface="Arial" panose="020B0604020202020204" pitchFamily="34" charset="0"/>
                        </a:rPr>
                        <a:t>WCPG CoE and personnel per Salary level in 2020/21: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8071270"/>
                  </a:ext>
                </a:extLst>
              </a:tr>
              <a:tr h="297039">
                <a:tc>
                  <a:txBody>
                    <a:bodyPr/>
                    <a:lstStyle/>
                    <a:p>
                      <a:pPr algn="ctr" fontAlgn="b"/>
                      <a:r>
                        <a:rPr lang="en-ZA" sz="1400" b="1" u="none" strike="noStrike" dirty="0">
                          <a:effectLst/>
                          <a:latin typeface="Arial" panose="020B0604020202020204" pitchFamily="34" charset="0"/>
                          <a:cs typeface="Arial" panose="020B0604020202020204" pitchFamily="34" charset="0"/>
                        </a:rPr>
                        <a:t>Salary level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CoE (R)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Personnel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Ave Salary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784571332"/>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64 516 661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470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774047769"/>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1 058 658 679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6 417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2648154314"/>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1 194 430 950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6 090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3662491566"/>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874 439 340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4 387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4261850025"/>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2 876 024 218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10 561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488020631"/>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1 705 191 119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5 228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124380594"/>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8 443 814 475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21 374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3942798795"/>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5 076 450 045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10 895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723955647"/>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5 430 701 191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9 696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2165095337"/>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2 912 250 221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4 142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651907832"/>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3 395 781 296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3 991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3894053884"/>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3 335 729 583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2 443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694595021"/>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316 292 575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272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3169657660"/>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110 505 971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81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615200118"/>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54 471 757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110005603"/>
                  </a:ext>
                </a:extLst>
              </a:tr>
              <a:tr h="297039">
                <a:tc>
                  <a:txBody>
                    <a:bodyPr/>
                    <a:lstStyle/>
                    <a:p>
                      <a:pPr algn="l" fontAlgn="b"/>
                      <a:r>
                        <a:rPr lang="en-ZA" sz="1400" u="none" strike="noStrike" dirty="0">
                          <a:effectLst/>
                          <a:latin typeface="Arial" panose="020B0604020202020204" pitchFamily="34" charset="0"/>
                          <a:cs typeface="Arial" panose="020B0604020202020204" pitchFamily="34" charset="0"/>
                        </a:rPr>
                        <a:t>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42 728 526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20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884" marR="9884" marT="9884" marB="0" anchor="b"/>
                </a:tc>
                <a:extLst>
                  <a:ext uri="{0D108BD9-81ED-4DB2-BD59-A6C34878D82A}">
                    <a16:rowId xmlns:a16="http://schemas.microsoft.com/office/drawing/2014/main" val="1141830166"/>
                  </a:ext>
                </a:extLst>
              </a:tr>
            </a:tbl>
          </a:graphicData>
        </a:graphic>
      </p:graphicFrame>
      <p:sp>
        <p:nvSpPr>
          <p:cNvPr id="5" name="TextBox 4">
            <a:extLst>
              <a:ext uri="{FF2B5EF4-FFF2-40B4-BE49-F238E27FC236}">
                <a16:creationId xmlns:a16="http://schemas.microsoft.com/office/drawing/2014/main" id="{1978F1C9-F7C7-47BC-AD9E-0EDC48222C48}"/>
              </a:ext>
            </a:extLst>
          </p:cNvPr>
          <p:cNvSpPr txBox="1"/>
          <p:nvPr/>
        </p:nvSpPr>
        <p:spPr>
          <a:xfrm>
            <a:off x="2613025" y="6156325"/>
            <a:ext cx="3344979" cy="261610"/>
          </a:xfrm>
          <a:prstGeom prst="rect">
            <a:avLst/>
          </a:prstGeom>
          <a:noFill/>
        </p:spPr>
        <p:txBody>
          <a:bodyPr wrap="square" rtlCol="0">
            <a:spAutoFit/>
          </a:bodyPr>
          <a:lstStyle/>
          <a:p>
            <a:r>
              <a:rPr lang="en-ZA" sz="1100" dirty="0">
                <a:latin typeface="Arial" panose="020B0604020202020204" pitchFamily="34" charset="0"/>
                <a:cs typeface="Arial" panose="020B0604020202020204" pitchFamily="34" charset="0"/>
              </a:rPr>
              <a:t>Source: Western Cape 2021</a:t>
            </a:r>
          </a:p>
        </p:txBody>
      </p:sp>
    </p:spTree>
    <p:extLst>
      <p:ext uri="{BB962C8B-B14F-4D97-AF65-F5344CB8AC3E}">
        <p14:creationId xmlns:p14="http://schemas.microsoft.com/office/powerpoint/2010/main" val="4122249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122988"/>
            <a:ext cx="2133600" cy="3460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3690667-295C-4548-A8F3-2AF8F8044C02}" type="slidenum">
              <a:rPr kumimoji="0" lang="en-ZA"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ZA"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81953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278D-1D1E-4915-883C-EB1C0E5C47C4}"/>
              </a:ext>
            </a:extLst>
          </p:cNvPr>
          <p:cNvSpPr>
            <a:spLocks noGrp="1"/>
          </p:cNvSpPr>
          <p:nvPr>
            <p:ph idx="1"/>
          </p:nvPr>
        </p:nvSpPr>
        <p:spPr/>
        <p:txBody>
          <a:bodyPr vert="horz" lIns="91440" tIns="45720" rIns="91440" bIns="45720" rtlCol="0" anchor="ctr">
            <a:normAutofit/>
          </a:bodyPr>
          <a:lstStyle/>
          <a:p>
            <a:pPr marL="0" indent="0">
              <a:buNone/>
            </a:pPr>
            <a:endParaRPr lang="en-US" sz="2000" dirty="0"/>
          </a:p>
          <a:p>
            <a:endParaRPr lang="en-US" sz="2000" dirty="0"/>
          </a:p>
        </p:txBody>
      </p:sp>
      <p:sp>
        <p:nvSpPr>
          <p:cNvPr id="3" name="Slide Number Placeholder 2">
            <a:extLst>
              <a:ext uri="{FF2B5EF4-FFF2-40B4-BE49-F238E27FC236}">
                <a16:creationId xmlns:a16="http://schemas.microsoft.com/office/drawing/2014/main" id="{9FA1FEBF-D100-47D9-B4E9-3822DDE6D1FB}"/>
              </a:ext>
            </a:extLst>
          </p:cNvPr>
          <p:cNvSpPr>
            <a:spLocks noGrp="1"/>
          </p:cNvSpPr>
          <p:nvPr>
            <p:ph type="sldNum" sz="quarter" idx="11"/>
          </p:nvPr>
        </p:nvSpPr>
        <p:spPr/>
        <p:txBody>
          <a:bodyPr vert="horz" lIns="91440" tIns="45720" rIns="91440" bIns="45720" rtlCol="0" anchor="ctr">
            <a:normAutofit/>
          </a:bodyPr>
          <a:lstStyle/>
          <a:p>
            <a:pPr>
              <a:spcAft>
                <a:spcPts val="600"/>
              </a:spcAft>
            </a:pPr>
            <a:fld id="{31311CA2-5603-4F1C-8B97-F29961F83655}" type="slidenum">
              <a:rPr lang="en-US" smtClean="0"/>
              <a:pPr>
                <a:spcAft>
                  <a:spcPts val="600"/>
                </a:spcAft>
              </a:pPr>
              <a:t>6</a:t>
            </a:fld>
            <a:endParaRPr lang="en-US" dirty="0"/>
          </a:p>
        </p:txBody>
      </p:sp>
      <p:sp>
        <p:nvSpPr>
          <p:cNvPr id="4" name="Title 3">
            <a:extLst>
              <a:ext uri="{FF2B5EF4-FFF2-40B4-BE49-F238E27FC236}">
                <a16:creationId xmlns:a16="http://schemas.microsoft.com/office/drawing/2014/main" id="{DBA643EA-76E0-48B2-8860-90331DF8A5DE}"/>
              </a:ext>
            </a:extLst>
          </p:cNvPr>
          <p:cNvSpPr>
            <a:spLocks noGrp="1"/>
          </p:cNvSpPr>
          <p:nvPr>
            <p:ph type="title"/>
          </p:nvPr>
        </p:nvSpPr>
        <p:spPr/>
        <p:txBody>
          <a:bodyPr vert="horz" lIns="91440" tIns="45720" rIns="91440" bIns="45720" rtlCol="0" anchor="ctr">
            <a:normAutofit fontScale="90000"/>
          </a:bodyPr>
          <a:lstStyle/>
          <a:p>
            <a:r>
              <a:rPr lang="en-US" dirty="0"/>
              <a:t>Analyzing total CoE</a:t>
            </a:r>
          </a:p>
        </p:txBody>
      </p:sp>
      <p:pic>
        <p:nvPicPr>
          <p:cNvPr id="7" name="Picture 6">
            <a:extLst>
              <a:ext uri="{FF2B5EF4-FFF2-40B4-BE49-F238E27FC236}">
                <a16:creationId xmlns:a16="http://schemas.microsoft.com/office/drawing/2014/main" id="{3C1EA5DA-FD35-409F-93A0-93045B311BAA}"/>
              </a:ext>
            </a:extLst>
          </p:cNvPr>
          <p:cNvPicPr>
            <a:picLocks noChangeAspect="1"/>
          </p:cNvPicPr>
          <p:nvPr/>
        </p:nvPicPr>
        <p:blipFill>
          <a:blip r:embed="rId3"/>
          <a:stretch>
            <a:fillRect/>
          </a:stretch>
        </p:blipFill>
        <p:spPr>
          <a:xfrm>
            <a:off x="839235" y="881169"/>
            <a:ext cx="5167185" cy="3105808"/>
          </a:xfrm>
          <a:prstGeom prst="rect">
            <a:avLst/>
          </a:prstGeom>
        </p:spPr>
      </p:pic>
      <p:graphicFrame>
        <p:nvGraphicFramePr>
          <p:cNvPr id="6" name="Table 5">
            <a:extLst>
              <a:ext uri="{FF2B5EF4-FFF2-40B4-BE49-F238E27FC236}">
                <a16:creationId xmlns:a16="http://schemas.microsoft.com/office/drawing/2014/main" id="{49A9B257-6139-4993-A6C6-3E9659BB6490}"/>
              </a:ext>
            </a:extLst>
          </p:cNvPr>
          <p:cNvGraphicFramePr>
            <a:graphicFrameLocks noGrp="1"/>
          </p:cNvGraphicFramePr>
          <p:nvPr>
            <p:extLst>
              <p:ext uri="{D42A27DB-BD31-4B8C-83A1-F6EECF244321}">
                <p14:modId xmlns:p14="http://schemas.microsoft.com/office/powerpoint/2010/main" val="4074328946"/>
              </p:ext>
            </p:extLst>
          </p:nvPr>
        </p:nvGraphicFramePr>
        <p:xfrm>
          <a:off x="6698571" y="881169"/>
          <a:ext cx="4654194" cy="3711153"/>
        </p:xfrm>
        <a:graphic>
          <a:graphicData uri="http://schemas.openxmlformats.org/drawingml/2006/table">
            <a:tbl>
              <a:tblPr firstRow="1" bandRow="1">
                <a:tableStyleId>{6E25E649-3F16-4E02-A733-19D2CDBF48F0}</a:tableStyleId>
              </a:tblPr>
              <a:tblGrid>
                <a:gridCol w="879082">
                  <a:extLst>
                    <a:ext uri="{9D8B030D-6E8A-4147-A177-3AD203B41FA5}">
                      <a16:colId xmlns:a16="http://schemas.microsoft.com/office/drawing/2014/main" val="3889813219"/>
                    </a:ext>
                  </a:extLst>
                </a:gridCol>
                <a:gridCol w="1829643">
                  <a:extLst>
                    <a:ext uri="{9D8B030D-6E8A-4147-A177-3AD203B41FA5}">
                      <a16:colId xmlns:a16="http://schemas.microsoft.com/office/drawing/2014/main" val="2534107692"/>
                    </a:ext>
                  </a:extLst>
                </a:gridCol>
                <a:gridCol w="1945469">
                  <a:extLst>
                    <a:ext uri="{9D8B030D-6E8A-4147-A177-3AD203B41FA5}">
                      <a16:colId xmlns:a16="http://schemas.microsoft.com/office/drawing/2014/main" val="2153314815"/>
                    </a:ext>
                  </a:extLst>
                </a:gridCol>
              </a:tblGrid>
              <a:tr h="328378">
                <a:tc>
                  <a:txBody>
                    <a:bodyPr/>
                    <a:lstStyle/>
                    <a:p>
                      <a:pPr algn="l" fontAlgn="b"/>
                      <a:r>
                        <a:rPr lang="en-ZA" sz="1100" u="none" strike="noStrike" cap="none" spc="60" dirty="0">
                          <a:effectLst/>
                          <a:latin typeface="Arial" panose="020B0604020202020204" pitchFamily="34" charset="0"/>
                          <a:cs typeface="Arial" panose="020B0604020202020204" pitchFamily="34" charset="0"/>
                        </a:rPr>
                        <a:t>Year</a:t>
                      </a:r>
                      <a:endParaRPr lang="en-ZA" sz="1100" b="0" i="0" u="none" strike="noStrike" cap="none" spc="60" dirty="0">
                        <a:solidFill>
                          <a:schemeClr val="bg1"/>
                        </a:solidFill>
                        <a:effectLst/>
                        <a:latin typeface="Arial" panose="020B0604020202020204" pitchFamily="34" charset="0"/>
                        <a:cs typeface="Arial" panose="020B0604020202020204" pitchFamily="34" charset="0"/>
                      </a:endParaRPr>
                    </a:p>
                  </a:txBody>
                  <a:tcPr marL="34520" marR="4110" marT="62559" marB="73972" anchor="ctr"/>
                </a:tc>
                <a:tc>
                  <a:txBody>
                    <a:bodyPr/>
                    <a:lstStyle/>
                    <a:p>
                      <a:pPr algn="r" fontAlgn="b"/>
                      <a:r>
                        <a:rPr lang="en-ZA" sz="1100" u="none" strike="noStrike" cap="none" spc="60" dirty="0">
                          <a:effectLst/>
                          <a:latin typeface="Arial" panose="020B0604020202020204" pitchFamily="34" charset="0"/>
                          <a:cs typeface="Arial" panose="020B0604020202020204" pitchFamily="34" charset="0"/>
                        </a:rPr>
                        <a:t>CoE (R 000’s)</a:t>
                      </a:r>
                      <a:endParaRPr lang="en-ZA" sz="1100" b="0" i="0" u="none" strike="noStrike" cap="none" spc="60" dirty="0">
                        <a:solidFill>
                          <a:schemeClr val="bg1"/>
                        </a:solidFill>
                        <a:effectLst/>
                        <a:latin typeface="Arial" panose="020B0604020202020204" pitchFamily="34" charset="0"/>
                        <a:cs typeface="Arial" panose="020B0604020202020204" pitchFamily="34" charset="0"/>
                      </a:endParaRPr>
                    </a:p>
                  </a:txBody>
                  <a:tcPr marL="34520" marR="4110" marT="62559" marB="73972" anchor="ctr"/>
                </a:tc>
                <a:tc>
                  <a:txBody>
                    <a:bodyPr/>
                    <a:lstStyle/>
                    <a:p>
                      <a:pPr algn="r" fontAlgn="b"/>
                      <a:r>
                        <a:rPr lang="en-ZA" sz="1100" u="none" strike="noStrike" cap="none" spc="60" dirty="0">
                          <a:effectLst/>
                          <a:latin typeface="Arial" panose="020B0604020202020204" pitchFamily="34" charset="0"/>
                          <a:cs typeface="Arial" panose="020B0604020202020204" pitchFamily="34" charset="0"/>
                        </a:rPr>
                        <a:t>Y-o-y growth</a:t>
                      </a:r>
                      <a:endParaRPr lang="en-ZA" sz="1100" b="0" i="0" u="none" strike="noStrike" cap="none" spc="60" dirty="0">
                        <a:solidFill>
                          <a:schemeClr val="bg1"/>
                        </a:solidFill>
                        <a:effectLst/>
                        <a:latin typeface="Arial" panose="020B0604020202020204" pitchFamily="34" charset="0"/>
                        <a:cs typeface="Arial" panose="020B0604020202020204" pitchFamily="34" charset="0"/>
                      </a:endParaRPr>
                    </a:p>
                  </a:txBody>
                  <a:tcPr marL="34520" marR="4110" marT="62559" marB="73972" anchor="ctr"/>
                </a:tc>
                <a:extLst>
                  <a:ext uri="{0D108BD9-81ED-4DB2-BD59-A6C34878D82A}">
                    <a16:rowId xmlns:a16="http://schemas.microsoft.com/office/drawing/2014/main" val="3399769275"/>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2010</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R17 885 290</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l" fontAlgn="b"/>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3266215889"/>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2011</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R19 830 941</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10.9%</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1937242243"/>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2012</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R21 629 958</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9.1%</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3460788282"/>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2013</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R23 416 965</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8.3%</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3383942025"/>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2014</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R25 410 935</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8.5%</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1915354404"/>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2015</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R26 979 823</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6.2%</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788721055"/>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2016</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R29 379 154</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8.9%</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884846822"/>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2017</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R31 519 840</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7.3%</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2477177891"/>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2018</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R33 985 105</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7.8%</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1596307879"/>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2019</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R36 484 474</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7.4%</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873651437"/>
                  </a:ext>
                </a:extLst>
              </a:tr>
              <a:tr h="307525">
                <a:tc>
                  <a:txBody>
                    <a:bodyPr/>
                    <a:lstStyle/>
                    <a:p>
                      <a:pPr algn="l" fontAlgn="b"/>
                      <a:r>
                        <a:rPr lang="en-ZA" sz="1000" u="none" strike="noStrike" cap="none" spc="0" dirty="0">
                          <a:effectLst/>
                          <a:latin typeface="Arial" panose="020B0604020202020204" pitchFamily="34" charset="0"/>
                          <a:cs typeface="Arial" panose="020B0604020202020204" pitchFamily="34" charset="0"/>
                        </a:rPr>
                        <a:t>2020</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R37 112 472</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tc>
                  <a:txBody>
                    <a:bodyPr/>
                    <a:lstStyle/>
                    <a:p>
                      <a:pPr algn="r" fontAlgn="b"/>
                      <a:r>
                        <a:rPr lang="en-ZA" sz="1000" u="none" strike="noStrike" cap="none" spc="0" dirty="0">
                          <a:effectLst/>
                          <a:latin typeface="Arial" panose="020B0604020202020204" pitchFamily="34" charset="0"/>
                          <a:cs typeface="Arial" panose="020B0604020202020204" pitchFamily="34" charset="0"/>
                        </a:rPr>
                        <a:t>1.7%</a:t>
                      </a:r>
                      <a:endParaRPr lang="en-ZA" sz="1000" b="0" i="0" u="none" strike="noStrike" cap="none" spc="0" dirty="0">
                        <a:solidFill>
                          <a:schemeClr val="tx1"/>
                        </a:solidFill>
                        <a:effectLst/>
                        <a:latin typeface="Arial" panose="020B0604020202020204" pitchFamily="34" charset="0"/>
                        <a:cs typeface="Arial" panose="020B0604020202020204" pitchFamily="34" charset="0"/>
                      </a:endParaRPr>
                    </a:p>
                  </a:txBody>
                  <a:tcPr marL="34520" marR="4110" marT="62559" marB="73972" anchor="b"/>
                </a:tc>
                <a:extLst>
                  <a:ext uri="{0D108BD9-81ED-4DB2-BD59-A6C34878D82A}">
                    <a16:rowId xmlns:a16="http://schemas.microsoft.com/office/drawing/2014/main" val="1246845497"/>
                  </a:ext>
                </a:extLst>
              </a:tr>
            </a:tbl>
          </a:graphicData>
        </a:graphic>
      </p:graphicFrame>
      <p:sp>
        <p:nvSpPr>
          <p:cNvPr id="14" name="TextBox 13">
            <a:extLst>
              <a:ext uri="{FF2B5EF4-FFF2-40B4-BE49-F238E27FC236}">
                <a16:creationId xmlns:a16="http://schemas.microsoft.com/office/drawing/2014/main" id="{92CBF32D-2B63-4FF3-A3D1-11539F1DF5BF}"/>
              </a:ext>
            </a:extLst>
          </p:cNvPr>
          <p:cNvSpPr txBox="1"/>
          <p:nvPr/>
        </p:nvSpPr>
        <p:spPr>
          <a:xfrm>
            <a:off x="110921" y="4284060"/>
            <a:ext cx="6442075" cy="1692771"/>
          </a:xfrm>
          <a:prstGeom prst="rect">
            <a:avLst/>
          </a:prstGeom>
          <a:noFill/>
        </p:spPr>
        <p:txBody>
          <a:bodyPr wrap="square">
            <a:spAutoFit/>
          </a:bodyPr>
          <a:lstStyle/>
          <a:p>
            <a:pPr marL="0"/>
            <a:r>
              <a:rPr lang="en-US" sz="2600" b="1" dirty="0">
                <a:latin typeface="Arial" panose="020B0604020202020204" pitchFamily="34" charset="0"/>
                <a:cs typeface="Arial" panose="020B0604020202020204" pitchFamily="34" charset="0"/>
              </a:rPr>
              <a:t>Key questions: </a:t>
            </a:r>
          </a:p>
          <a:p>
            <a:pPr marL="0"/>
            <a:r>
              <a:rPr lang="en-US" sz="2600" dirty="0">
                <a:latin typeface="Arial" panose="020B0604020202020204" pitchFamily="34" charset="0"/>
                <a:cs typeface="Arial" panose="020B0604020202020204" pitchFamily="34" charset="0"/>
              </a:rPr>
              <a:t>Why is CoE growing so fast? </a:t>
            </a:r>
          </a:p>
          <a:p>
            <a:pPr marL="0"/>
            <a:r>
              <a:rPr lang="en-US" sz="2600" dirty="0">
                <a:latin typeface="Arial" panose="020B0604020202020204" pitchFamily="34" charset="0"/>
                <a:cs typeface="Arial" panose="020B0604020202020204" pitchFamily="34" charset="0"/>
              </a:rPr>
              <a:t>Can we stop this growth and how? </a:t>
            </a:r>
          </a:p>
          <a:p>
            <a:pPr marL="0"/>
            <a:r>
              <a:rPr lang="en-US" sz="2600" dirty="0">
                <a:latin typeface="Arial" panose="020B0604020202020204" pitchFamily="34" charset="0"/>
                <a:cs typeface="Arial" panose="020B0604020202020204" pitchFamily="34" charset="0"/>
              </a:rPr>
              <a:t>Traditional approach:  Analyse </a:t>
            </a:r>
            <a:r>
              <a:rPr lang="en-US" sz="2600" b="1" dirty="0">
                <a:latin typeface="Arial" panose="020B0604020202020204" pitchFamily="34" charset="0"/>
                <a:cs typeface="Arial" panose="020B0604020202020204" pitchFamily="34" charset="0"/>
              </a:rPr>
              <a:t>Total CoE</a:t>
            </a:r>
          </a:p>
        </p:txBody>
      </p:sp>
    </p:spTree>
    <p:extLst>
      <p:ext uri="{BB962C8B-B14F-4D97-AF65-F5344CB8AC3E}">
        <p14:creationId xmlns:p14="http://schemas.microsoft.com/office/powerpoint/2010/main" val="4019728378"/>
      </p:ext>
    </p:extLst>
  </p:cSld>
  <p:clrMapOvr>
    <a:masterClrMapping/>
  </p:clrMapOvr>
  <mc:AlternateContent xmlns:mc="http://schemas.openxmlformats.org/markup-compatibility/2006" xmlns:p14="http://schemas.microsoft.com/office/powerpoint/2010/main">
    <mc:Choice Requires="p14">
      <p:transition spd="slow" p14:dur="2000" advTm="45176"/>
    </mc:Choice>
    <mc:Fallback xmlns="">
      <p:transition spd="slow" advTm="451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
            <a:extLst>
              <a:ext uri="{FF2B5EF4-FFF2-40B4-BE49-F238E27FC236}">
                <a16:creationId xmlns:a16="http://schemas.microsoft.com/office/drawing/2014/main" id="{1C63CDB1-9E93-4792-A6AC-81DC2972B945}"/>
              </a:ext>
            </a:extLst>
          </p:cNvPr>
          <p:cNvGraphicFramePr>
            <a:graphicFrameLocks noGrp="1"/>
          </p:cNvGraphicFramePr>
          <p:nvPr>
            <p:ph idx="1"/>
            <p:extLst>
              <p:ext uri="{D42A27DB-BD31-4B8C-83A1-F6EECF244321}">
                <p14:modId xmlns:p14="http://schemas.microsoft.com/office/powerpoint/2010/main" val="398600104"/>
              </p:ext>
            </p:extLst>
          </p:nvPr>
        </p:nvGraphicFramePr>
        <p:xfrm>
          <a:off x="2681288" y="701675"/>
          <a:ext cx="8670925"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15E0D2-53BC-4308-8E46-96F2AFAB3123}"/>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7" name="Text Placeholder 6">
            <a:extLst>
              <a:ext uri="{FF2B5EF4-FFF2-40B4-BE49-F238E27FC236}">
                <a16:creationId xmlns:a16="http://schemas.microsoft.com/office/drawing/2014/main" id="{01D0DD96-DBBB-43A1-99AD-BFFB0D4ED22A}"/>
              </a:ext>
            </a:extLst>
          </p:cNvPr>
          <p:cNvSpPr>
            <a:spLocks noGrp="1"/>
          </p:cNvSpPr>
          <p:nvPr>
            <p:ph type="body" sz="quarter" idx="12"/>
          </p:nvPr>
        </p:nvSpPr>
        <p:spPr/>
        <p:txBody>
          <a:bodyPr/>
          <a:lstStyle/>
          <a:p>
            <a:r>
              <a:rPr lang="en-ZA" dirty="0"/>
              <a:t>What is CoE analysis?</a:t>
            </a:r>
          </a:p>
        </p:txBody>
      </p:sp>
    </p:spTree>
    <p:extLst>
      <p:ext uri="{BB962C8B-B14F-4D97-AF65-F5344CB8AC3E}">
        <p14:creationId xmlns:p14="http://schemas.microsoft.com/office/powerpoint/2010/main" val="238568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02023F-FFB1-47A0-8AA1-620987557E2B}"/>
                  </a:ext>
                </a:extLst>
              </p:cNvPr>
              <p:cNvSpPr>
                <a:spLocks noGrp="1"/>
              </p:cNvSpPr>
              <p:nvPr>
                <p:ph idx="1"/>
              </p:nvPr>
            </p:nvSpPr>
            <p:spPr>
              <a:xfrm>
                <a:off x="3313988" y="195891"/>
                <a:ext cx="8309841" cy="3134015"/>
              </a:xfrm>
            </p:spPr>
            <p:txBody>
              <a:bodyPr vert="horz" lIns="91440" tIns="45720" rIns="91440" bIns="45720" rtlCol="0">
                <a:normAutofit/>
              </a:bodyPr>
              <a:lstStyle/>
              <a:p>
                <a14:m>
                  <m:oMath xmlns:m="http://schemas.openxmlformats.org/officeDocument/2006/math">
                    <m:r>
                      <a:rPr lang="en-US" sz="1800" b="0" i="1">
                        <a:latin typeface="Cambria Math" panose="02040503050406030204" pitchFamily="18" charset="0"/>
                      </a:rPr>
                      <m:t>𝐴𝑣𝑒𝑟𝑎𝑔𝑒</m:t>
                    </m:r>
                    <m:r>
                      <a:rPr lang="en-US" sz="1800" b="0" i="1">
                        <a:latin typeface="Cambria Math" panose="02040503050406030204" pitchFamily="18" charset="0"/>
                      </a:rPr>
                      <m:t> </m:t>
                    </m:r>
                    <m:r>
                      <a:rPr lang="en-US" sz="1800" b="0" i="1">
                        <a:latin typeface="Cambria Math" panose="02040503050406030204" pitchFamily="18" charset="0"/>
                      </a:rPr>
                      <m:t>𝑠𝑎𝑙𝑎𝑟𝑦</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b="0" i="1">
                            <a:latin typeface="Cambria Math" panose="02040503050406030204" pitchFamily="18" charset="0"/>
                          </a:rPr>
                          <m:t>𝑇𝑜𝑡𝑎𝑙</m:t>
                        </m:r>
                        <m:r>
                          <a:rPr lang="en-US" sz="1800" b="0" i="1">
                            <a:latin typeface="Cambria Math" panose="02040503050406030204" pitchFamily="18" charset="0"/>
                          </a:rPr>
                          <m:t> </m:t>
                        </m:r>
                        <m:r>
                          <a:rPr lang="en-US" sz="1800" b="0" i="1">
                            <a:latin typeface="Cambria Math" panose="02040503050406030204" pitchFamily="18" charset="0"/>
                          </a:rPr>
                          <m:t>𝐶𝑜𝐸</m:t>
                        </m:r>
                      </m:num>
                      <m:den>
                        <m:r>
                          <a:rPr lang="en-US" sz="1800" b="0" i="1">
                            <a:latin typeface="Cambria Math" panose="02040503050406030204" pitchFamily="18" charset="0"/>
                          </a:rPr>
                          <m:t>𝑁𝑢𝑚𝑏𝑒𝑟</m:t>
                        </m:r>
                        <m:r>
                          <a:rPr lang="en-US" sz="1800" b="0" i="1">
                            <a:latin typeface="Cambria Math" panose="02040503050406030204" pitchFamily="18" charset="0"/>
                          </a:rPr>
                          <m:t> </m:t>
                        </m:r>
                        <m:r>
                          <a:rPr lang="en-US" sz="1800" b="0" i="1">
                            <a:latin typeface="Cambria Math" panose="02040503050406030204" pitchFamily="18" charset="0"/>
                          </a:rPr>
                          <m:t>𝑜𝑓</m:t>
                        </m:r>
                        <m:r>
                          <a:rPr lang="en-US" sz="1800" b="0" i="1">
                            <a:latin typeface="Cambria Math" panose="02040503050406030204" pitchFamily="18" charset="0"/>
                          </a:rPr>
                          <m:t> </m:t>
                        </m:r>
                        <m:r>
                          <a:rPr lang="en-US" sz="1800" b="0" i="1">
                            <a:latin typeface="Cambria Math" panose="02040503050406030204" pitchFamily="18" charset="0"/>
                          </a:rPr>
                          <m:t>𝑝𝑒𝑟𝑠𝑜𝑛𝑛𝑒𝑙</m:t>
                        </m:r>
                      </m:den>
                    </m:f>
                  </m:oMath>
                </a14:m>
                <a:r>
                  <a:rPr lang="en-US" sz="1800" dirty="0"/>
                  <a:t> </a:t>
                </a:r>
              </a:p>
              <a:p>
                <a:endParaRPr lang="en-US" sz="1800" dirty="0"/>
              </a:p>
              <a:p>
                <a14:m>
                  <m:oMath xmlns:m="http://schemas.openxmlformats.org/officeDocument/2006/math">
                    <m:r>
                      <a:rPr lang="en-US" sz="1800" b="0" i="1">
                        <a:latin typeface="Cambria Math" panose="02040503050406030204" pitchFamily="18" charset="0"/>
                      </a:rPr>
                      <m:t>𝑇𝑜𝑡𝑎𝑙</m:t>
                    </m:r>
                    <m:r>
                      <a:rPr lang="en-US" sz="1800" b="0" i="1">
                        <a:latin typeface="Cambria Math" panose="02040503050406030204" pitchFamily="18" charset="0"/>
                      </a:rPr>
                      <m:t> </m:t>
                    </m:r>
                    <m:r>
                      <a:rPr lang="en-US" sz="1800" b="0" i="1">
                        <a:latin typeface="Cambria Math" panose="02040503050406030204" pitchFamily="18" charset="0"/>
                      </a:rPr>
                      <m:t>𝐶𝑜𝐸</m:t>
                    </m:r>
                    <m:r>
                      <a:rPr lang="en-US" sz="1800" i="1">
                        <a:latin typeface="Cambria Math" panose="02040503050406030204" pitchFamily="18" charset="0"/>
                      </a:rPr>
                      <m:t>=</m:t>
                    </m:r>
                    <m:r>
                      <a:rPr lang="en-US" sz="1800" b="0" i="1">
                        <a:latin typeface="Cambria Math" panose="02040503050406030204" pitchFamily="18" charset="0"/>
                      </a:rPr>
                      <m:t>𝐴𝑣𝑒𝑟𝑎𝑔𝑒</m:t>
                    </m:r>
                    <m:r>
                      <a:rPr lang="en-US" sz="1800" b="0" i="1">
                        <a:latin typeface="Cambria Math" panose="02040503050406030204" pitchFamily="18" charset="0"/>
                      </a:rPr>
                      <m:t> </m:t>
                    </m:r>
                    <m:r>
                      <a:rPr lang="en-US" sz="1800" b="0" i="1">
                        <a:latin typeface="Cambria Math" panose="02040503050406030204" pitchFamily="18" charset="0"/>
                      </a:rPr>
                      <m:t>𝑠𝑎𝑙𝑎𝑟𝑦</m:t>
                    </m:r>
                    <m:r>
                      <a:rPr lang="en-US" sz="1800" b="0" i="1">
                        <a:latin typeface="Cambria Math" panose="02040503050406030204" pitchFamily="18" charset="0"/>
                      </a:rPr>
                      <m:t> </m:t>
                    </m:r>
                    <m:r>
                      <m:rPr>
                        <m:sty m:val="p"/>
                      </m:rPr>
                      <a:rPr lang="en-US" sz="1800" b="0" i="0">
                        <a:latin typeface="Cambria Math" panose="02040503050406030204" pitchFamily="18" charset="0"/>
                      </a:rPr>
                      <m:t>x</m:t>
                    </m:r>
                    <m:r>
                      <a:rPr lang="en-US" sz="1800" b="0" i="1">
                        <a:latin typeface="Cambria Math" panose="02040503050406030204" pitchFamily="18" charset="0"/>
                      </a:rPr>
                      <m:t> </m:t>
                    </m:r>
                    <m:r>
                      <a:rPr lang="en-US" sz="1800" b="0" i="1">
                        <a:latin typeface="Cambria Math" panose="02040503050406030204" pitchFamily="18" charset="0"/>
                      </a:rPr>
                      <m:t>𝑛𝑢𝑚𝑏𝑒𝑟</m:t>
                    </m:r>
                    <m:r>
                      <a:rPr lang="en-US" sz="1800" b="0" i="1">
                        <a:latin typeface="Cambria Math" panose="02040503050406030204" pitchFamily="18" charset="0"/>
                      </a:rPr>
                      <m:t> </m:t>
                    </m:r>
                    <m:r>
                      <a:rPr lang="en-US" sz="1800" b="0" i="1">
                        <a:latin typeface="Cambria Math" panose="02040503050406030204" pitchFamily="18" charset="0"/>
                      </a:rPr>
                      <m:t>𝑜𝑓</m:t>
                    </m:r>
                    <m:r>
                      <a:rPr lang="en-US" sz="1800" b="0" i="1">
                        <a:latin typeface="Cambria Math" panose="02040503050406030204" pitchFamily="18" charset="0"/>
                      </a:rPr>
                      <m:t> </m:t>
                    </m:r>
                    <m:r>
                      <a:rPr lang="en-US" sz="1800" b="0" i="1">
                        <a:latin typeface="Cambria Math" panose="02040503050406030204" pitchFamily="18" charset="0"/>
                      </a:rPr>
                      <m:t>𝑝𝑒𝑟𝑠𝑜𝑛𝑛𝑒𝑙</m:t>
                    </m:r>
                  </m:oMath>
                </a14:m>
                <a:endParaRPr lang="en-US" sz="1800" dirty="0"/>
              </a:p>
              <a:p>
                <a:pPr marL="0"/>
                <a:endParaRPr lang="en-US" sz="1800" dirty="0"/>
              </a:p>
              <a:p>
                <a:r>
                  <a:rPr lang="en-US" sz="1800" dirty="0"/>
                  <a:t>This split enables more accurate calculation of the effect of salary management and headcount management strategies on total CoE </a:t>
                </a:r>
              </a:p>
              <a:p>
                <a:r>
                  <a:rPr lang="en-US" sz="1800" dirty="0"/>
                  <a:t>Use Average Salary to estimate effect of COLA, progression, promotion, benefits (salary management)</a:t>
                </a:r>
              </a:p>
              <a:p>
                <a:r>
                  <a:rPr lang="en-US" sz="1800" dirty="0"/>
                  <a:t>Headcount reduction strategies will focus on number of personnel </a:t>
                </a:r>
                <a:endParaRPr lang="en-US" sz="1800" b="0" dirty="0"/>
              </a:p>
              <a:p>
                <a:pPr marL="0" indent="0">
                  <a:buNone/>
                </a:pPr>
                <a:endParaRPr lang="en-US" sz="1800" dirty="0"/>
              </a:p>
            </p:txBody>
          </p:sp>
        </mc:Choice>
        <mc:Fallback xmlns="">
          <p:sp>
            <p:nvSpPr>
              <p:cNvPr id="2" name="Content Placeholder 1">
                <a:extLst>
                  <a:ext uri="{FF2B5EF4-FFF2-40B4-BE49-F238E27FC236}">
                    <a16:creationId xmlns:a16="http://schemas.microsoft.com/office/drawing/2014/main" id="{EB02023F-FFB1-47A0-8AA1-620987557E2B}"/>
                  </a:ext>
                </a:extLst>
              </p:cNvPr>
              <p:cNvSpPr>
                <a:spLocks noGrp="1" noRot="1" noChangeAspect="1" noMove="1" noResize="1" noEditPoints="1" noAdjustHandles="1" noChangeArrowheads="1" noChangeShapeType="1" noTextEdit="1"/>
              </p:cNvSpPr>
              <p:nvPr>
                <p:ph idx="1"/>
              </p:nvPr>
            </p:nvSpPr>
            <p:spPr>
              <a:xfrm>
                <a:off x="3313988" y="195891"/>
                <a:ext cx="8309841" cy="3134015"/>
              </a:xfrm>
              <a:blipFill>
                <a:blip r:embed="rId3"/>
                <a:stretch>
                  <a:fillRect l="-514" b="-19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215E0D2-53BC-4308-8E46-96F2AFAB3123}"/>
              </a:ext>
            </a:extLst>
          </p:cNvPr>
          <p:cNvSpPr>
            <a:spLocks noGrp="1"/>
          </p:cNvSpPr>
          <p:nvPr>
            <p:ph type="sldNum" sz="quarter" idx="11"/>
          </p:nvPr>
        </p:nvSpPr>
        <p:spPr/>
        <p:txBody>
          <a:bodyPr vert="horz" lIns="91440" tIns="45720" rIns="91440" bIns="45720" rtlCol="0" anchor="ctr">
            <a:normAutofit/>
          </a:bodyPr>
          <a:lstStyle/>
          <a:p>
            <a:pPr>
              <a:spcAft>
                <a:spcPts val="600"/>
              </a:spcAft>
            </a:pPr>
            <a:fld id="{31311CA2-5603-4F1C-8B97-F29961F83655}" type="slidenum">
              <a:rPr lang="en-US">
                <a:solidFill>
                  <a:schemeClr val="tx1">
                    <a:lumMod val="50000"/>
                    <a:lumOff val="50000"/>
                  </a:schemeClr>
                </a:solidFill>
              </a:rPr>
              <a:pPr>
                <a:spcAft>
                  <a:spcPts val="600"/>
                </a:spcAft>
              </a:pPr>
              <a:t>8</a:t>
            </a:fld>
            <a:endParaRPr lang="en-US" dirty="0">
              <a:solidFill>
                <a:schemeClr val="tx1">
                  <a:lumMod val="50000"/>
                  <a:lumOff val="50000"/>
                </a:schemeClr>
              </a:solidFill>
            </a:endParaRPr>
          </a:p>
        </p:txBody>
      </p:sp>
      <p:sp>
        <p:nvSpPr>
          <p:cNvPr id="6" name="Text Placeholder 5">
            <a:extLst>
              <a:ext uri="{FF2B5EF4-FFF2-40B4-BE49-F238E27FC236}">
                <a16:creationId xmlns:a16="http://schemas.microsoft.com/office/drawing/2014/main" id="{70A17FAE-5258-48DA-BD9E-4FB5CEFC5BAF}"/>
              </a:ext>
            </a:extLst>
          </p:cNvPr>
          <p:cNvSpPr>
            <a:spLocks noGrp="1"/>
          </p:cNvSpPr>
          <p:nvPr>
            <p:ph type="body" sz="quarter" idx="12"/>
          </p:nvPr>
        </p:nvSpPr>
        <p:spPr>
          <a:xfrm>
            <a:off x="244491" y="195891"/>
            <a:ext cx="2563651" cy="2973881"/>
          </a:xfrm>
        </p:spPr>
        <p:txBody>
          <a:bodyPr/>
          <a:lstStyle/>
          <a:p>
            <a:r>
              <a:rPr lang="en-US" dirty="0"/>
              <a:t>Understanding total CoE</a:t>
            </a:r>
            <a:endParaRPr lang="en-ZA" dirty="0"/>
          </a:p>
        </p:txBody>
      </p:sp>
      <p:graphicFrame>
        <p:nvGraphicFramePr>
          <p:cNvPr id="29" name="Table 28">
            <a:extLst>
              <a:ext uri="{FF2B5EF4-FFF2-40B4-BE49-F238E27FC236}">
                <a16:creationId xmlns:a16="http://schemas.microsoft.com/office/drawing/2014/main" id="{A60D07C7-62D8-4D25-B421-A1D41E5F6788}"/>
              </a:ext>
            </a:extLst>
          </p:cNvPr>
          <p:cNvGraphicFramePr>
            <a:graphicFrameLocks noGrp="1"/>
          </p:cNvGraphicFramePr>
          <p:nvPr>
            <p:extLst>
              <p:ext uri="{D42A27DB-BD31-4B8C-83A1-F6EECF244321}">
                <p14:modId xmlns:p14="http://schemas.microsoft.com/office/powerpoint/2010/main" val="1920810270"/>
              </p:ext>
            </p:extLst>
          </p:nvPr>
        </p:nvGraphicFramePr>
        <p:xfrm>
          <a:off x="3313988" y="3633669"/>
          <a:ext cx="8423276" cy="2722679"/>
        </p:xfrm>
        <a:graphic>
          <a:graphicData uri="http://schemas.openxmlformats.org/drawingml/2006/table">
            <a:tbl>
              <a:tblPr firstRow="1" lastRow="1" bandRow="1">
                <a:tableStyleId>{6E25E649-3F16-4E02-A733-19D2CDBF48F0}</a:tableStyleId>
              </a:tblPr>
              <a:tblGrid>
                <a:gridCol w="2967576">
                  <a:extLst>
                    <a:ext uri="{9D8B030D-6E8A-4147-A177-3AD203B41FA5}">
                      <a16:colId xmlns:a16="http://schemas.microsoft.com/office/drawing/2014/main" val="4168891761"/>
                    </a:ext>
                  </a:extLst>
                </a:gridCol>
                <a:gridCol w="1577416">
                  <a:extLst>
                    <a:ext uri="{9D8B030D-6E8A-4147-A177-3AD203B41FA5}">
                      <a16:colId xmlns:a16="http://schemas.microsoft.com/office/drawing/2014/main" val="1480933"/>
                    </a:ext>
                  </a:extLst>
                </a:gridCol>
                <a:gridCol w="2244304">
                  <a:extLst>
                    <a:ext uri="{9D8B030D-6E8A-4147-A177-3AD203B41FA5}">
                      <a16:colId xmlns:a16="http://schemas.microsoft.com/office/drawing/2014/main" val="2471534110"/>
                    </a:ext>
                  </a:extLst>
                </a:gridCol>
                <a:gridCol w="1633980">
                  <a:extLst>
                    <a:ext uri="{9D8B030D-6E8A-4147-A177-3AD203B41FA5}">
                      <a16:colId xmlns:a16="http://schemas.microsoft.com/office/drawing/2014/main" val="3914699480"/>
                    </a:ext>
                  </a:extLst>
                </a:gridCol>
              </a:tblGrid>
              <a:tr h="0">
                <a:tc>
                  <a:txBody>
                    <a:bodyPr/>
                    <a:lstStyle/>
                    <a:p>
                      <a:pPr algn="l" fontAlgn="b"/>
                      <a:r>
                        <a:rPr lang="en-ZA" sz="1200" u="none" strike="noStrike" cap="all" spc="60" dirty="0">
                          <a:effectLst/>
                          <a:latin typeface="Arial" panose="020B0604020202020204" pitchFamily="34" charset="0"/>
                          <a:cs typeface="Arial" panose="020B0604020202020204" pitchFamily="34" charset="0"/>
                        </a:rPr>
                        <a:t>Department</a:t>
                      </a:r>
                      <a:endParaRPr lang="en-ZA" sz="1200" b="1" i="0" u="none" strike="noStrike" cap="all" spc="60" dirty="0">
                        <a:solidFill>
                          <a:schemeClr val="bg1"/>
                        </a:solidFill>
                        <a:effectLst/>
                        <a:latin typeface="Arial" panose="020B0604020202020204" pitchFamily="34" charset="0"/>
                        <a:cs typeface="Arial" panose="020B0604020202020204" pitchFamily="34" charset="0"/>
                      </a:endParaRPr>
                    </a:p>
                  </a:txBody>
                  <a:tcPr marL="152613" marR="152613" marT="152613" marB="152613" anchor="b"/>
                </a:tc>
                <a:tc>
                  <a:txBody>
                    <a:bodyPr/>
                    <a:lstStyle/>
                    <a:p>
                      <a:pPr algn="r" fontAlgn="b"/>
                      <a:r>
                        <a:rPr lang="en-ZA" sz="1200" u="none" strike="noStrike" cap="all" spc="60" dirty="0">
                          <a:effectLst/>
                          <a:latin typeface="Arial" panose="020B0604020202020204" pitchFamily="34" charset="0"/>
                          <a:cs typeface="Arial" panose="020B0604020202020204" pitchFamily="34" charset="0"/>
                        </a:rPr>
                        <a:t>CoE 2020/21</a:t>
                      </a:r>
                    </a:p>
                    <a:p>
                      <a:pPr algn="r" fontAlgn="b"/>
                      <a:r>
                        <a:rPr lang="en-ZA" sz="1200" u="none" strike="noStrike" cap="all" spc="60" dirty="0">
                          <a:effectLst/>
                          <a:latin typeface="Arial" panose="020B0604020202020204" pitchFamily="34" charset="0"/>
                          <a:cs typeface="Arial" panose="020B0604020202020204" pitchFamily="34" charset="0"/>
                        </a:rPr>
                        <a:t> (R ‘000)</a:t>
                      </a:r>
                      <a:endParaRPr lang="en-ZA" sz="1200" b="1" i="0" u="none" strike="noStrike" cap="all" spc="60" dirty="0">
                        <a:solidFill>
                          <a:schemeClr val="bg1"/>
                        </a:solidFill>
                        <a:effectLst/>
                        <a:latin typeface="Arial" panose="020B0604020202020204" pitchFamily="34" charset="0"/>
                        <a:cs typeface="Arial" panose="020B0604020202020204" pitchFamily="34" charset="0"/>
                      </a:endParaRPr>
                    </a:p>
                  </a:txBody>
                  <a:tcPr marL="152613" marR="152613" marT="152613" marB="152613" anchor="b"/>
                </a:tc>
                <a:tc>
                  <a:txBody>
                    <a:bodyPr/>
                    <a:lstStyle/>
                    <a:p>
                      <a:pPr algn="r" fontAlgn="b"/>
                      <a:r>
                        <a:rPr lang="en-ZA" sz="1200" u="none" strike="noStrike" cap="all" spc="60" dirty="0">
                          <a:effectLst/>
                          <a:latin typeface="Arial" panose="020B0604020202020204" pitchFamily="34" charset="0"/>
                          <a:cs typeface="Arial" panose="020B0604020202020204" pitchFamily="34" charset="0"/>
                        </a:rPr>
                        <a:t>Personnel</a:t>
                      </a:r>
                      <a:endParaRPr lang="en-ZA" sz="1200" b="1" i="0" u="none" strike="noStrike" cap="all" spc="60" dirty="0">
                        <a:solidFill>
                          <a:schemeClr val="bg1"/>
                        </a:solidFill>
                        <a:effectLst/>
                        <a:latin typeface="Arial" panose="020B0604020202020204" pitchFamily="34" charset="0"/>
                        <a:cs typeface="Arial" panose="020B0604020202020204" pitchFamily="34" charset="0"/>
                      </a:endParaRPr>
                    </a:p>
                  </a:txBody>
                  <a:tcPr marL="152613" marR="152613" marT="152613" marB="152613" anchor="b"/>
                </a:tc>
                <a:tc>
                  <a:txBody>
                    <a:bodyPr/>
                    <a:lstStyle/>
                    <a:p>
                      <a:pPr algn="r" fontAlgn="b"/>
                      <a:r>
                        <a:rPr lang="en-ZA" sz="1200" u="none" strike="noStrike" cap="all" spc="60" dirty="0">
                          <a:effectLst/>
                          <a:latin typeface="Arial" panose="020B0604020202020204" pitchFamily="34" charset="0"/>
                          <a:cs typeface="Arial" panose="020B0604020202020204" pitchFamily="34" charset="0"/>
                        </a:rPr>
                        <a:t>Average Salary? (R)</a:t>
                      </a:r>
                      <a:endParaRPr lang="en-ZA" sz="1200" b="1" i="0" u="none" strike="noStrike" cap="all" spc="60" dirty="0">
                        <a:solidFill>
                          <a:schemeClr val="bg1"/>
                        </a:solidFill>
                        <a:effectLst/>
                        <a:latin typeface="Arial" panose="020B0604020202020204" pitchFamily="34" charset="0"/>
                        <a:cs typeface="Arial" panose="020B0604020202020204" pitchFamily="34" charset="0"/>
                      </a:endParaRPr>
                    </a:p>
                  </a:txBody>
                  <a:tcPr marL="152613" marR="152613" marT="152613" marB="152613" anchor="b"/>
                </a:tc>
                <a:extLst>
                  <a:ext uri="{0D108BD9-81ED-4DB2-BD59-A6C34878D82A}">
                    <a16:rowId xmlns:a16="http://schemas.microsoft.com/office/drawing/2014/main" val="2814873423"/>
                  </a:ext>
                </a:extLst>
              </a:tr>
              <a:tr h="0">
                <a:tc>
                  <a:txBody>
                    <a:bodyPr/>
                    <a:lstStyle/>
                    <a:p>
                      <a:pPr algn="l" fontAlgn="b"/>
                      <a:r>
                        <a:rPr lang="en-ZA" sz="1200" u="none" strike="noStrike" cap="none" spc="0" dirty="0">
                          <a:effectLst/>
                          <a:latin typeface="Arial" panose="020B0604020202020204" pitchFamily="34" charset="0"/>
                          <a:cs typeface="Arial" panose="020B0604020202020204" pitchFamily="34" charset="0"/>
                        </a:rPr>
                        <a:t>Agriculture</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398 908</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986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404 708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1358039025"/>
                  </a:ext>
                </a:extLst>
              </a:tr>
              <a:tr h="0">
                <a:tc>
                  <a:txBody>
                    <a:bodyPr/>
                    <a:lstStyle/>
                    <a:p>
                      <a:pPr algn="l" fontAlgn="b"/>
                      <a:r>
                        <a:rPr lang="en-ZA" sz="1200" u="none" strike="noStrike" cap="none" spc="0" dirty="0">
                          <a:effectLst/>
                          <a:latin typeface="Arial" panose="020B0604020202020204" pitchFamily="34" charset="0"/>
                          <a:cs typeface="Arial" panose="020B0604020202020204" pitchFamily="34" charset="0"/>
                        </a:rPr>
                        <a:t>Community Safety</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151 883</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317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478 748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3997526918"/>
                  </a:ext>
                </a:extLst>
              </a:tr>
              <a:tr h="0">
                <a:tc>
                  <a:txBody>
                    <a:bodyPr/>
                    <a:lstStyle/>
                    <a:p>
                      <a:pPr algn="l" fontAlgn="b"/>
                      <a:r>
                        <a:rPr lang="en-ZA" sz="1200" u="none" strike="noStrike" cap="none" spc="0" dirty="0">
                          <a:effectLst/>
                          <a:latin typeface="Arial" panose="020B0604020202020204" pitchFamily="34" charset="0"/>
                          <a:cs typeface="Arial" panose="020B0604020202020204" pitchFamily="34" charset="0"/>
                        </a:rPr>
                        <a:t>Cultural Affairs And Sport</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203 477</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540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445952119"/>
                  </a:ext>
                </a:extLst>
              </a:tr>
              <a:tr h="0">
                <a:tc>
                  <a:txBody>
                    <a:bodyPr/>
                    <a:lstStyle/>
                    <a:p>
                      <a:pPr algn="l" fontAlgn="b"/>
                      <a:r>
                        <a:rPr lang="en-ZA" sz="1200" u="none" strike="noStrike" cap="none" spc="0" dirty="0">
                          <a:effectLst/>
                          <a:latin typeface="Arial" panose="020B0604020202020204" pitchFamily="34" charset="0"/>
                          <a:cs typeface="Arial" panose="020B0604020202020204" pitchFamily="34" charset="0"/>
                        </a:rPr>
                        <a:t>Economic Development And Tourism</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125 775</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210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2382922552"/>
                  </a:ext>
                </a:extLst>
              </a:tr>
              <a:tr h="0">
                <a:tc>
                  <a:txBody>
                    <a:bodyPr/>
                    <a:lstStyle/>
                    <a:p>
                      <a:pPr algn="l" fontAlgn="b"/>
                      <a:r>
                        <a:rPr lang="en-ZA" sz="1200" u="none" strike="noStrike" cap="none" spc="0" dirty="0">
                          <a:effectLst/>
                          <a:latin typeface="Arial" panose="020B0604020202020204" pitchFamily="34" charset="0"/>
                          <a:cs typeface="Arial" panose="020B0604020202020204" pitchFamily="34" charset="0"/>
                        </a:rPr>
                        <a:t>Education</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17 546 271</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  41 824 </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u="none" strike="noStrike" cap="none" spc="0" dirty="0">
                          <a:effectLst/>
                          <a:latin typeface="Arial" panose="020B0604020202020204" pitchFamily="34" charset="0"/>
                          <a:cs typeface="Arial" panose="020B0604020202020204" pitchFamily="34" charset="0"/>
                        </a:rPr>
                        <a:t>?</a:t>
                      </a:r>
                      <a:endParaRPr lang="en-ZA"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2357072198"/>
                  </a:ext>
                </a:extLst>
              </a:tr>
              <a:tr h="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u="none" strike="noStrike" cap="none" spc="0" dirty="0">
                          <a:effectLst/>
                          <a:latin typeface="Arial" panose="020B0604020202020204" pitchFamily="34" charset="0"/>
                          <a:cs typeface="Arial" panose="020B0604020202020204" pitchFamily="34" charset="0"/>
                        </a:rPr>
                        <a:t>… </a:t>
                      </a:r>
                      <a:endParaRPr lang="en-GB"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u="none" strike="noStrike" cap="none" spc="0" dirty="0">
                          <a:effectLst/>
                          <a:latin typeface="Arial" panose="020B0604020202020204" pitchFamily="34" charset="0"/>
                          <a:cs typeface="Arial" panose="020B0604020202020204" pitchFamily="34" charset="0"/>
                        </a:rPr>
                        <a:t>… </a:t>
                      </a:r>
                      <a:endParaRPr lang="en-GB"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u="none" strike="noStrike" cap="none" spc="0" dirty="0">
                          <a:effectLst/>
                          <a:latin typeface="Arial" panose="020B0604020202020204" pitchFamily="34" charset="0"/>
                          <a:cs typeface="Arial" panose="020B0604020202020204" pitchFamily="34" charset="0"/>
                        </a:rPr>
                        <a:t>… </a:t>
                      </a:r>
                      <a:endParaRPr lang="en-GB"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u="none" strike="noStrike" cap="none" spc="0" dirty="0">
                          <a:effectLst/>
                          <a:latin typeface="Arial" panose="020B0604020202020204" pitchFamily="34" charset="0"/>
                          <a:cs typeface="Arial" panose="020B0604020202020204" pitchFamily="34" charset="0"/>
                        </a:rPr>
                        <a:t>… </a:t>
                      </a:r>
                      <a:endParaRPr lang="en-GB" sz="1200" b="0"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4008264152"/>
                  </a:ext>
                </a:extLst>
              </a:tr>
              <a:tr h="0">
                <a:tc>
                  <a:txBody>
                    <a:bodyPr/>
                    <a:lstStyle/>
                    <a:p>
                      <a:pPr algn="l" fontAlgn="b"/>
                      <a:r>
                        <a:rPr lang="en-ZA" sz="1200" b="1" u="none" strike="noStrike" cap="none" spc="0" dirty="0">
                          <a:effectLst/>
                          <a:latin typeface="Arial" panose="020B0604020202020204" pitchFamily="34" charset="0"/>
                          <a:cs typeface="Arial" panose="020B0604020202020204" pitchFamily="34" charset="0"/>
                        </a:rPr>
                        <a:t>Total</a:t>
                      </a:r>
                      <a:endParaRPr lang="en-ZA" sz="1200" b="1"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b="1" u="none" strike="noStrike" cap="none" spc="0" dirty="0">
                          <a:effectLst/>
                          <a:latin typeface="Arial" panose="020B0604020202020204" pitchFamily="34" charset="0"/>
                          <a:cs typeface="Arial" panose="020B0604020202020204" pitchFamily="34" charset="0"/>
                        </a:rPr>
                        <a:t>37 112 472</a:t>
                      </a:r>
                      <a:endParaRPr lang="en-ZA" sz="1200" b="1"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b="1" u="none" strike="noStrike" cap="none" spc="0" dirty="0">
                          <a:effectLst/>
                          <a:latin typeface="Arial" panose="020B0604020202020204" pitchFamily="34" charset="0"/>
                          <a:cs typeface="Arial" panose="020B0604020202020204" pitchFamily="34" charset="0"/>
                        </a:rPr>
                        <a:t>  86 907 </a:t>
                      </a:r>
                      <a:endParaRPr lang="en-ZA" sz="1200" b="1"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tc>
                  <a:txBody>
                    <a:bodyPr/>
                    <a:lstStyle/>
                    <a:p>
                      <a:pPr algn="r" fontAlgn="b"/>
                      <a:r>
                        <a:rPr lang="en-ZA" sz="1200" b="1" u="none" strike="noStrike" cap="none" spc="0" dirty="0">
                          <a:effectLst/>
                          <a:latin typeface="Arial" panose="020B0604020202020204" pitchFamily="34" charset="0"/>
                          <a:cs typeface="Arial" panose="020B0604020202020204" pitchFamily="34" charset="0"/>
                        </a:rPr>
                        <a:t>?</a:t>
                      </a:r>
                      <a:endParaRPr lang="en-ZA" sz="1200" b="1" i="0" u="none" strike="noStrike" cap="none" spc="0" dirty="0">
                        <a:solidFill>
                          <a:schemeClr val="tx1"/>
                        </a:solidFill>
                        <a:effectLst/>
                        <a:latin typeface="Arial" panose="020B0604020202020204" pitchFamily="34" charset="0"/>
                        <a:cs typeface="Arial" panose="020B0604020202020204" pitchFamily="34" charset="0"/>
                      </a:endParaRPr>
                    </a:p>
                  </a:txBody>
                  <a:tcPr marL="8478" marR="8478" marT="8478" marB="101741" anchor="b"/>
                </a:tc>
                <a:extLst>
                  <a:ext uri="{0D108BD9-81ED-4DB2-BD59-A6C34878D82A}">
                    <a16:rowId xmlns:a16="http://schemas.microsoft.com/office/drawing/2014/main" val="3793126542"/>
                  </a:ext>
                </a:extLst>
              </a:tr>
            </a:tbl>
          </a:graphicData>
        </a:graphic>
      </p:graphicFrame>
    </p:spTree>
    <p:extLst>
      <p:ext uri="{BB962C8B-B14F-4D97-AF65-F5344CB8AC3E}">
        <p14:creationId xmlns:p14="http://schemas.microsoft.com/office/powerpoint/2010/main" val="408330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6235A2-3A9B-4DC3-8971-A574E088CC13}"/>
              </a:ext>
            </a:extLst>
          </p:cNvPr>
          <p:cNvGraphicFramePr>
            <a:graphicFrameLocks noGrp="1"/>
          </p:cNvGraphicFramePr>
          <p:nvPr>
            <p:ph idx="1"/>
            <p:extLst>
              <p:ext uri="{D42A27DB-BD31-4B8C-83A1-F6EECF244321}">
                <p14:modId xmlns:p14="http://schemas.microsoft.com/office/powerpoint/2010/main" val="1960835125"/>
              </p:ext>
            </p:extLst>
          </p:nvPr>
        </p:nvGraphicFramePr>
        <p:xfrm>
          <a:off x="6711517" y="2421924"/>
          <a:ext cx="4982536" cy="4256448"/>
        </p:xfrm>
        <a:graphic>
          <a:graphicData uri="http://schemas.openxmlformats.org/drawingml/2006/table">
            <a:tbl>
              <a:tblPr firstRow="1" bandRow="1">
                <a:tableStyleId>{6E25E649-3F16-4E02-A733-19D2CDBF48F0}</a:tableStyleId>
              </a:tblPr>
              <a:tblGrid>
                <a:gridCol w="841808">
                  <a:extLst>
                    <a:ext uri="{9D8B030D-6E8A-4147-A177-3AD203B41FA5}">
                      <a16:colId xmlns:a16="http://schemas.microsoft.com/office/drawing/2014/main" val="2208545657"/>
                    </a:ext>
                  </a:extLst>
                </a:gridCol>
                <a:gridCol w="1462006">
                  <a:extLst>
                    <a:ext uri="{9D8B030D-6E8A-4147-A177-3AD203B41FA5}">
                      <a16:colId xmlns:a16="http://schemas.microsoft.com/office/drawing/2014/main" val="1276115696"/>
                    </a:ext>
                  </a:extLst>
                </a:gridCol>
                <a:gridCol w="1269023">
                  <a:extLst>
                    <a:ext uri="{9D8B030D-6E8A-4147-A177-3AD203B41FA5}">
                      <a16:colId xmlns:a16="http://schemas.microsoft.com/office/drawing/2014/main" val="1192391451"/>
                    </a:ext>
                  </a:extLst>
                </a:gridCol>
                <a:gridCol w="1409699">
                  <a:extLst>
                    <a:ext uri="{9D8B030D-6E8A-4147-A177-3AD203B41FA5}">
                      <a16:colId xmlns:a16="http://schemas.microsoft.com/office/drawing/2014/main" val="3142192241"/>
                    </a:ext>
                  </a:extLst>
                </a:gridCol>
              </a:tblGrid>
              <a:tr h="486870">
                <a:tc>
                  <a:txBody>
                    <a:bodyPr/>
                    <a:lstStyle/>
                    <a:p>
                      <a:pPr algn="r" fontAlgn="b"/>
                      <a:r>
                        <a:rPr lang="en-ZA" sz="1100" u="none" strike="noStrike" cap="all" spc="150" dirty="0">
                          <a:effectLst/>
                          <a:latin typeface="Arial" panose="020B0604020202020204" pitchFamily="34" charset="0"/>
                          <a:cs typeface="Arial" panose="020B0604020202020204" pitchFamily="34" charset="0"/>
                        </a:rPr>
                        <a:t>Year</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all" spc="150" dirty="0">
                          <a:effectLst/>
                          <a:latin typeface="Arial" panose="020B0604020202020204" pitchFamily="34" charset="0"/>
                          <a:cs typeface="Arial" panose="020B0604020202020204" pitchFamily="34" charset="0"/>
                        </a:rPr>
                        <a:t>CoE (R 000) real 2020</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all" spc="150" dirty="0">
                          <a:effectLst/>
                          <a:latin typeface="Arial" panose="020B0604020202020204" pitchFamily="34" charset="0"/>
                          <a:cs typeface="Arial" panose="020B0604020202020204" pitchFamily="34" charset="0"/>
                        </a:rPr>
                        <a:t>Personnel</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ctr" fontAlgn="b"/>
                      <a:r>
                        <a:rPr lang="en-ZA" sz="1100" u="none" strike="noStrike" cap="all" spc="150" dirty="0">
                          <a:effectLst/>
                          <a:latin typeface="Arial" panose="020B0604020202020204" pitchFamily="34" charset="0"/>
                          <a:cs typeface="Arial" panose="020B0604020202020204" pitchFamily="34" charset="0"/>
                        </a:rPr>
                        <a:t>Ave salary (R) </a:t>
                      </a:r>
                    </a:p>
                    <a:p>
                      <a:pPr algn="ctr" fontAlgn="b"/>
                      <a:r>
                        <a:rPr lang="en-ZA" sz="1100" u="none" strike="noStrike" cap="all" spc="150" dirty="0">
                          <a:effectLst/>
                          <a:latin typeface="Arial" panose="020B0604020202020204" pitchFamily="34" charset="0"/>
                          <a:cs typeface="Arial" panose="020B0604020202020204" pitchFamily="34" charset="0"/>
                        </a:rPr>
                        <a:t>Real 2020</a:t>
                      </a:r>
                      <a:endParaRPr lang="en-ZA" sz="1100" b="0" i="0" u="none" strike="noStrike" cap="all" spc="150" dirty="0">
                        <a:solidFill>
                          <a:schemeClr val="lt1"/>
                        </a:solidFill>
                        <a:effectLst/>
                        <a:latin typeface="Arial" panose="020B0604020202020204" pitchFamily="34" charset="0"/>
                        <a:cs typeface="Arial" panose="020B0604020202020204" pitchFamily="34" charset="0"/>
                      </a:endParaRPr>
                    </a:p>
                  </a:txBody>
                  <a:tcPr marL="79562" marR="79562" marT="79562" marB="79562" anchor="b"/>
                </a:tc>
                <a:extLst>
                  <a:ext uri="{0D108BD9-81ED-4DB2-BD59-A6C34878D82A}">
                    <a16:rowId xmlns:a16="http://schemas.microsoft.com/office/drawing/2014/main" val="3616894968"/>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29 193 246</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78 072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373 926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289620"/>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30 842 191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78 824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391 282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112740269"/>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31 837 975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80 730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394 374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213923743"/>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2013</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32 597 320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81 704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398 970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95700498"/>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2014</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33 322 975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82 479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404 019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51346044"/>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2015</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33 842 082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82 594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409 742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503762122"/>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2016</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34 666 202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82 317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421 132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02732889"/>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2017</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35 314 461</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82 523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427 935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657687518"/>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2018</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36 381 087</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84 755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429 252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02803949"/>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2019</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37 525 029</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86 175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435 453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609308"/>
                  </a:ext>
                </a:extLst>
              </a:tr>
              <a:tr h="321785">
                <a:tc>
                  <a:txBody>
                    <a:bodyPr/>
                    <a:lstStyle/>
                    <a:p>
                      <a:pPr algn="r" fontAlgn="b"/>
                      <a:r>
                        <a:rPr lang="en-ZA" sz="1100" u="none" strike="noStrike" cap="none" spc="0" dirty="0">
                          <a:effectLst/>
                          <a:latin typeface="Arial" panose="020B0604020202020204" pitchFamily="34" charset="0"/>
                          <a:cs typeface="Arial" panose="020B0604020202020204" pitchFamily="34" charset="0"/>
                        </a:rPr>
                        <a:t>2020</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R 37 112 472</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cap="none" spc="0" dirty="0">
                          <a:effectLst/>
                          <a:latin typeface="Arial" panose="020B0604020202020204" pitchFamily="34" charset="0"/>
                          <a:cs typeface="Arial" panose="020B0604020202020204" pitchFamily="34" charset="0"/>
                        </a:rPr>
                        <a:t>  86 907 </a:t>
                      </a:r>
                      <a:endParaRPr lang="en-ZA" sz="1100" b="0" i="0" u="none" strike="noStrike" cap="none" spc="0" dirty="0">
                        <a:solidFill>
                          <a:schemeClr val="tx1"/>
                        </a:solidFill>
                        <a:effectLst/>
                        <a:latin typeface="Arial" panose="020B0604020202020204" pitchFamily="34" charset="0"/>
                        <a:cs typeface="Arial" panose="020B0604020202020204" pitchFamily="34" charset="0"/>
                      </a:endParaRPr>
                    </a:p>
                  </a:txBody>
                  <a:tcPr marL="79562" marR="79562" marT="79562" marB="79562" anchor="b"/>
                </a:tc>
                <a:tc>
                  <a:txBody>
                    <a:bodyPr/>
                    <a:lstStyle/>
                    <a:p>
                      <a:pPr algn="r" fontAlgn="b"/>
                      <a:r>
                        <a:rPr lang="en-ZA" sz="1100" u="none" strike="noStrike" dirty="0">
                          <a:effectLst/>
                          <a:latin typeface="Arial" panose="020B0604020202020204" pitchFamily="34" charset="0"/>
                          <a:cs typeface="Arial" panose="020B0604020202020204" pitchFamily="34" charset="0"/>
                        </a:rPr>
                        <a:t>R 427 038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00972894"/>
                  </a:ext>
                </a:extLst>
              </a:tr>
            </a:tbl>
          </a:graphicData>
        </a:graphic>
      </p:graphicFrame>
      <p:sp>
        <p:nvSpPr>
          <p:cNvPr id="3" name="Title 2">
            <a:extLst>
              <a:ext uri="{FF2B5EF4-FFF2-40B4-BE49-F238E27FC236}">
                <a16:creationId xmlns:a16="http://schemas.microsoft.com/office/drawing/2014/main" id="{21E68702-69BA-44B5-B3AA-02E184816B03}"/>
              </a:ext>
            </a:extLst>
          </p:cNvPr>
          <p:cNvSpPr>
            <a:spLocks noGrp="1"/>
          </p:cNvSpPr>
          <p:nvPr>
            <p:ph type="title"/>
          </p:nvPr>
        </p:nvSpPr>
        <p:spPr>
          <a:xfrm>
            <a:off x="838198" y="547815"/>
            <a:ext cx="5167185" cy="1680519"/>
          </a:xfrm>
        </p:spPr>
        <p:txBody>
          <a:bodyPr vert="horz" lIns="91440" tIns="45720" rIns="91440" bIns="45720" rtlCol="0" anchor="ctr">
            <a:normAutofit fontScale="90000"/>
          </a:bodyPr>
          <a:lstStyle/>
          <a:p>
            <a:r>
              <a:rPr lang="en-US" dirty="0"/>
              <a:t>How much did personnel growth and salary growth each contribute to CoE growth? </a:t>
            </a:r>
          </a:p>
        </p:txBody>
      </p:sp>
      <p:sp>
        <p:nvSpPr>
          <p:cNvPr id="6" name="TextBox 5">
            <a:extLst>
              <a:ext uri="{FF2B5EF4-FFF2-40B4-BE49-F238E27FC236}">
                <a16:creationId xmlns:a16="http://schemas.microsoft.com/office/drawing/2014/main" id="{ED318E24-749E-45FD-80E7-E1331EFF4506}"/>
              </a:ext>
            </a:extLst>
          </p:cNvPr>
          <p:cNvSpPr txBox="1"/>
          <p:nvPr/>
        </p:nvSpPr>
        <p:spPr>
          <a:xfrm>
            <a:off x="6186618" y="547815"/>
            <a:ext cx="5605331"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Personnel grew by 11% (from 100 to 111)</a:t>
            </a: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Real Salaries grew by 14% (from 100 to 114)</a:t>
            </a: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Real CoE grew by 29% (from 100 to 129)</a:t>
            </a:r>
          </a:p>
          <a:p>
            <a:pPr indent="-228600">
              <a:lnSpc>
                <a:spcPct val="90000"/>
              </a:lnSpc>
              <a:spcAft>
                <a:spcPts val="600"/>
              </a:spcAft>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FBD6862B-ABCD-47E2-88BB-7919A912B3A7}"/>
              </a:ext>
            </a:extLst>
          </p:cNvPr>
          <p:cNvPicPr>
            <a:picLocks noChangeAspect="1"/>
          </p:cNvPicPr>
          <p:nvPr/>
        </p:nvPicPr>
        <p:blipFill>
          <a:blip r:embed="rId3"/>
          <a:stretch>
            <a:fillRect/>
          </a:stretch>
        </p:blipFill>
        <p:spPr>
          <a:xfrm>
            <a:off x="838198" y="2727341"/>
            <a:ext cx="5167185" cy="3100311"/>
          </a:xfrm>
          <a:prstGeom prst="rect">
            <a:avLst/>
          </a:prstGeom>
        </p:spPr>
      </p:pic>
    </p:spTree>
    <p:extLst>
      <p:ext uri="{BB962C8B-B14F-4D97-AF65-F5344CB8AC3E}">
        <p14:creationId xmlns:p14="http://schemas.microsoft.com/office/powerpoint/2010/main" val="1175816578"/>
      </p:ext>
    </p:extLst>
  </p:cSld>
  <p:clrMapOvr>
    <a:masterClrMapping/>
  </p:clrMapOvr>
</p:sld>
</file>

<file path=ppt/theme/theme1.xml><?xml version="1.0" encoding="utf-8"?>
<a:theme xmlns:a="http://schemas.openxmlformats.org/drawingml/2006/main" name="Training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ining theme" id="{706ED21C-67D6-422B-A5AD-B5C53F02D92A}" vid="{9024B53C-CF90-41BB-B29F-33458EC558EF}"/>
    </a:ext>
  </a:extLst>
</a:theme>
</file>

<file path=ppt/theme/theme2.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BEEB3-3548-48D4-AE0B-27103B3098AE}">
  <ds:schemaRefs>
    <ds:schemaRef ds:uri="http://schemas.microsoft.com/sharepoint/v3/contenttype/forms"/>
  </ds:schemaRefs>
</ds:datastoreItem>
</file>

<file path=customXml/itemProps2.xml><?xml version="1.0" encoding="utf-8"?>
<ds:datastoreItem xmlns:ds="http://schemas.openxmlformats.org/officeDocument/2006/customXml" ds:itemID="{97BB7C1D-2444-4A95-8493-A855079D5007}">
  <ds:schemaRefs>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purl.org/dc/dcmitype/"/>
    <ds:schemaRef ds:uri="37346e10-9362-4b12-8c9c-b71f93a0e02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0516E20-D66C-45EF-9649-899D5395F838}"/>
</file>

<file path=docProps/app.xml><?xml version="1.0" encoding="utf-8"?>
<Properties xmlns="http://schemas.openxmlformats.org/officeDocument/2006/extended-properties" xmlns:vt="http://schemas.openxmlformats.org/officeDocument/2006/docPropsVTypes">
  <Template>Training theme</Template>
  <TotalTime>8934</TotalTime>
  <Words>6106</Words>
  <Application>Microsoft Office PowerPoint</Application>
  <PresentationFormat>Widescreen</PresentationFormat>
  <Paragraphs>1494</Paragraphs>
  <Slides>54</Slides>
  <Notes>54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Cambria Math</vt:lpstr>
      <vt:lpstr>Wingdings</vt:lpstr>
      <vt:lpstr>Training theme</vt:lpstr>
      <vt:lpstr>1_Office Theme</vt:lpstr>
      <vt:lpstr>PERSONNEL EXPENDITURE ANALYSIS</vt:lpstr>
      <vt:lpstr>PowerPoint Presentation</vt:lpstr>
      <vt:lpstr>Session 1: CoE and PERSAL Basics</vt:lpstr>
      <vt:lpstr>By the end of Session 1, you will …</vt:lpstr>
      <vt:lpstr>CoE has increased faster than the budget as a whole</vt:lpstr>
      <vt:lpstr>Analyzing total CoE</vt:lpstr>
      <vt:lpstr>PowerPoint Presentation</vt:lpstr>
      <vt:lpstr>PowerPoint Presentation</vt:lpstr>
      <vt:lpstr>How much did personnel growth and salary growth each contribute to CoE growth? </vt:lpstr>
      <vt:lpstr>PowerPoint Presentation</vt:lpstr>
      <vt:lpstr>PERSAL is a big dataset</vt:lpstr>
      <vt:lpstr>PowerPoint Presentation</vt:lpstr>
      <vt:lpstr>PowerPoint Presentation</vt:lpstr>
      <vt:lpstr>PowerPoint Presentation</vt:lpstr>
      <vt:lpstr>PowerPoint Presentation</vt:lpstr>
      <vt:lpstr>PowerPoint Presentation</vt:lpstr>
      <vt:lpstr>Session 2:  Analysis I – Composition of CoE (basic salary, benefits, allowances)</vt:lpstr>
      <vt:lpstr>By the end of Session 2, you will have an understanding of…</vt:lpstr>
      <vt:lpstr>Remuneration, allowances and benefits</vt:lpstr>
      <vt:lpstr>Composition of CoE across WC departments</vt:lpstr>
      <vt:lpstr>Example: Salary Record of a Medical Specialist in WC Health</vt:lpstr>
      <vt:lpstr>Example: Salary Record of a teacher in WC Education</vt:lpstr>
      <vt:lpstr>PowerPoint Presentation</vt:lpstr>
      <vt:lpstr>PowerPoint Presentation</vt:lpstr>
      <vt:lpstr>PowerPoint Presentation</vt:lpstr>
      <vt:lpstr>PowerPoint Presentation</vt:lpstr>
      <vt:lpstr>PowerPoint Presentation</vt:lpstr>
      <vt:lpstr>Session 3:  Analysis II - Drivers of CoE growth: Salary increases</vt:lpstr>
      <vt:lpstr>By the end of Session 3, you will have an understanding of ...</vt:lpstr>
      <vt:lpstr>Drivers of CoE growth</vt:lpstr>
      <vt:lpstr>How much did personnel growth and salary growth each contribute to CoE growth? </vt:lpstr>
      <vt:lpstr>Cost of living adjustments and CPI</vt:lpstr>
      <vt:lpstr>PowerPoint Presentation</vt:lpstr>
      <vt:lpstr>Promotions</vt:lpstr>
      <vt:lpstr>Cost of promotions</vt:lpstr>
      <vt:lpstr>Cost of promotions in Western Cape</vt:lpstr>
      <vt:lpstr>PowerPoint Presentation</vt:lpstr>
      <vt:lpstr>Notch progression example</vt:lpstr>
      <vt:lpstr>Looking for savings: Slower salary growth</vt:lpstr>
      <vt:lpstr>PowerPoint Presentation</vt:lpstr>
      <vt:lpstr>PowerPoint Presentation</vt:lpstr>
      <vt:lpstr>PowerPoint Presentation</vt:lpstr>
      <vt:lpstr>Session 4:  Analysis III - Drivers of CoE growth: Headcounts</vt:lpstr>
      <vt:lpstr>By the end of Session 4, you will have an understanding of ...</vt:lpstr>
      <vt:lpstr>Drivers of CoE growth</vt:lpstr>
      <vt:lpstr>Managing Headcount growth</vt:lpstr>
      <vt:lpstr>WC personnel growth by department</vt:lpstr>
      <vt:lpstr>Entries and exits</vt:lpstr>
      <vt:lpstr>Example: WC Health Appointments and Terminations</vt:lpstr>
      <vt:lpstr>Combined effect of growth in salaries and headcounts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EXPENDITURE ANALYSIS</dc:title>
  <dc:creator>Hermi Boraine</dc:creator>
  <cp:lastModifiedBy>Mbali Buthelezi</cp:lastModifiedBy>
  <cp:revision>19</cp:revision>
  <cp:lastPrinted>2021-10-27T06:31:41Z</cp:lastPrinted>
  <dcterms:created xsi:type="dcterms:W3CDTF">2021-10-16T14:43:03Z</dcterms:created>
  <dcterms:modified xsi:type="dcterms:W3CDTF">2021-11-09T11:31:29Z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2021-10-16T14:43:03Z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294c004b-6a59-4898-8e20-c4e543ac9cb0</vt:lpwstr>
  </property>
  <property fmtid="{D5CDD505-2E9C-101B-9397-08002B2CF9AE}" pid="8" name="MSIP_Label_93c4247e-447d-4732-af29-2e529a4288f1_ContentBits">
    <vt:lpwstr>0</vt:lpwstr>
  </property>
  <property fmtid="{D5CDD505-2E9C-101B-9397-08002B2CF9AE}" pid="9" name="ContentTypeId">
    <vt:lpwstr>0x01010077A96867530E964BB8C2BAD600ADF732</vt:lpwstr>
  </property>
</Properties>
</file>